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Default Extension="bin" ContentType="application/vnd.openxmlformats-officedocument.oleObject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customXml/itemProps2.xml" ContentType="application/vnd.openxmlformats-officedocument.customXmlPropertie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Default Extension="vml" ContentType="application/vnd.openxmlformats-officedocument.vmlDrawing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Default Extension="wmf" ContentType="image/x-wmf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Default Extension="jpeg" ContentType="image/jpeg"/>
  <Override PartName="/ppt/slides/slide24.xml" ContentType="application/vnd.openxmlformats-officedocument.presentationml.sl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customXml/itemProps1.xml" ContentType="application/vnd.openxmlformats-officedocument.customXmlProperties+xml"/>
  <Override PartName="/ppt/theme/theme1.xml" ContentType="application/vnd.openxmlformats-officedocument.them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321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268" r:id="rId11"/>
    <p:sldId id="266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283" r:id="rId20"/>
    <p:sldId id="286" r:id="rId21"/>
    <p:sldId id="287" r:id="rId22"/>
    <p:sldId id="288" r:id="rId23"/>
    <p:sldId id="290" r:id="rId24"/>
    <p:sldId id="302" r:id="rId25"/>
    <p:sldId id="303" r:id="rId26"/>
    <p:sldId id="305" r:id="rId27"/>
    <p:sldId id="335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B666BE-E8AB-4C8A-B73D-858BE74DA7EA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tr-TR"/>
        </a:p>
      </dgm:t>
    </dgm:pt>
    <dgm:pt modelId="{3B890F42-8449-4A2A-B264-AC315647499E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tx1"/>
              </a:solidFill>
            </a:rPr>
            <a:t>Bakım hizmeti ve 2 yıl garanti (garanti süresince 6 aylık bakımlar)</a:t>
          </a:r>
        </a:p>
      </dgm:t>
    </dgm:pt>
    <dgm:pt modelId="{617E4176-CD5F-465F-91FC-A0D9B43427C7}" type="parTrans" cxnId="{B9961D2D-FE85-4100-9F10-8D234A296DCE}">
      <dgm:prSet/>
      <dgm:spPr/>
      <dgm:t>
        <a:bodyPr/>
        <a:lstStyle/>
        <a:p>
          <a:endParaRPr lang="tr-TR"/>
        </a:p>
      </dgm:t>
    </dgm:pt>
    <dgm:pt modelId="{A6ABCA94-26A0-4713-BD1C-4A7B9D7D2CEF}" type="sibTrans" cxnId="{B9961D2D-FE85-4100-9F10-8D234A296DCE}">
      <dgm:prSet/>
      <dgm:spPr/>
      <dgm:t>
        <a:bodyPr/>
        <a:lstStyle/>
        <a:p>
          <a:endParaRPr lang="tr-TR"/>
        </a:p>
      </dgm:t>
    </dgm:pt>
    <dgm:pt modelId="{8D219A7C-BDD1-4FDB-AA44-569065E69F88}">
      <dgm:prSet custT="1"/>
      <dgm:spPr/>
      <dgm:t>
        <a:bodyPr/>
        <a:lstStyle/>
        <a:p>
          <a:r>
            <a:rPr lang="tr-TR" sz="2000" dirty="0" smtClean="0">
              <a:solidFill>
                <a:schemeClr val="tx1"/>
              </a:solidFill>
            </a:rPr>
            <a:t>Başlangıç ve işletme yedekleri</a:t>
          </a:r>
          <a:endParaRPr lang="tr-TR" sz="2000" dirty="0">
            <a:solidFill>
              <a:schemeClr val="tx1"/>
            </a:solidFill>
          </a:endParaRPr>
        </a:p>
      </dgm:t>
    </dgm:pt>
    <dgm:pt modelId="{120D008C-D994-4A94-9A9C-619998943D1C}" type="parTrans" cxnId="{5F721E82-660C-4E6F-9B34-DEB0643F314E}">
      <dgm:prSet/>
      <dgm:spPr/>
      <dgm:t>
        <a:bodyPr/>
        <a:lstStyle/>
        <a:p>
          <a:endParaRPr lang="tr-TR"/>
        </a:p>
      </dgm:t>
    </dgm:pt>
    <dgm:pt modelId="{E39C317D-FDB9-44D5-96EA-253F7AEFFF34}" type="sibTrans" cxnId="{5F721E82-660C-4E6F-9B34-DEB0643F314E}">
      <dgm:prSet/>
      <dgm:spPr/>
      <dgm:t>
        <a:bodyPr/>
        <a:lstStyle/>
        <a:p>
          <a:endParaRPr lang="tr-TR"/>
        </a:p>
      </dgm:t>
    </dgm:pt>
    <dgm:pt modelId="{9BB385DD-D5E9-4820-A63B-55CE4757F07E}">
      <dgm:prSet custT="1"/>
      <dgm:spPr/>
      <dgm:t>
        <a:bodyPr/>
        <a:lstStyle/>
        <a:p>
          <a:r>
            <a:rPr lang="tr-TR" sz="2000" dirty="0" smtClean="0">
              <a:solidFill>
                <a:schemeClr val="tx1"/>
              </a:solidFill>
            </a:rPr>
            <a:t>Dokümantasyon</a:t>
          </a:r>
          <a:endParaRPr lang="tr-TR" sz="2000" dirty="0">
            <a:solidFill>
              <a:schemeClr val="tx1"/>
            </a:solidFill>
          </a:endParaRPr>
        </a:p>
      </dgm:t>
    </dgm:pt>
    <dgm:pt modelId="{A123049F-0FC8-4035-AAC2-6088D2E0C2C2}" type="parTrans" cxnId="{869D50F6-EC34-457D-AF8B-3BA095E0961A}">
      <dgm:prSet/>
      <dgm:spPr/>
      <dgm:t>
        <a:bodyPr/>
        <a:lstStyle/>
        <a:p>
          <a:endParaRPr lang="tr-TR"/>
        </a:p>
      </dgm:t>
    </dgm:pt>
    <dgm:pt modelId="{4638E290-B366-4ADF-9DDC-1B282BE918E1}" type="sibTrans" cxnId="{869D50F6-EC34-457D-AF8B-3BA095E0961A}">
      <dgm:prSet/>
      <dgm:spPr/>
      <dgm:t>
        <a:bodyPr/>
        <a:lstStyle/>
        <a:p>
          <a:endParaRPr lang="tr-TR"/>
        </a:p>
      </dgm:t>
    </dgm:pt>
    <dgm:pt modelId="{9EC36290-3EB0-4528-869E-8F1382C31FE1}">
      <dgm:prSet custT="1"/>
      <dgm:spPr/>
      <dgm:t>
        <a:bodyPr/>
        <a:lstStyle/>
        <a:p>
          <a:r>
            <a:rPr lang="tr-TR" sz="1800" dirty="0" smtClean="0"/>
            <a:t>Kullanım kılavuzu</a:t>
          </a:r>
          <a:endParaRPr lang="tr-TR" sz="1800" dirty="0"/>
        </a:p>
      </dgm:t>
    </dgm:pt>
    <dgm:pt modelId="{BAEDCD5B-CB01-4515-ABC5-5CF019039920}" type="parTrans" cxnId="{ECF83A18-C59B-4533-9325-E5CE321911A7}">
      <dgm:prSet/>
      <dgm:spPr/>
      <dgm:t>
        <a:bodyPr/>
        <a:lstStyle/>
        <a:p>
          <a:endParaRPr lang="tr-TR"/>
        </a:p>
      </dgm:t>
    </dgm:pt>
    <dgm:pt modelId="{8BB3E81B-B7C3-4D89-844B-24105FE9EEC4}" type="sibTrans" cxnId="{ECF83A18-C59B-4533-9325-E5CE321911A7}">
      <dgm:prSet/>
      <dgm:spPr/>
      <dgm:t>
        <a:bodyPr/>
        <a:lstStyle/>
        <a:p>
          <a:endParaRPr lang="tr-TR"/>
        </a:p>
      </dgm:t>
    </dgm:pt>
    <dgm:pt modelId="{B92C81FC-E117-47AE-91B1-0625B8E9228A}">
      <dgm:prSet custT="1"/>
      <dgm:spPr/>
      <dgm:t>
        <a:bodyPr/>
        <a:lstStyle/>
        <a:p>
          <a:r>
            <a:rPr lang="tr-TR" sz="1800" dirty="0" smtClean="0"/>
            <a:t>Yağlama şeması</a:t>
          </a:r>
          <a:endParaRPr lang="tr-TR" sz="1800" dirty="0"/>
        </a:p>
      </dgm:t>
    </dgm:pt>
    <dgm:pt modelId="{225732E8-2ABC-4228-8D9F-DCC88CF2EADA}" type="parTrans" cxnId="{20CA7297-B723-49D8-90A5-27A3C9CDBE70}">
      <dgm:prSet/>
      <dgm:spPr/>
      <dgm:t>
        <a:bodyPr/>
        <a:lstStyle/>
        <a:p>
          <a:endParaRPr lang="tr-TR"/>
        </a:p>
      </dgm:t>
    </dgm:pt>
    <dgm:pt modelId="{60A4A824-B498-490F-9F60-5E6E4E6896AC}" type="sibTrans" cxnId="{20CA7297-B723-49D8-90A5-27A3C9CDBE70}">
      <dgm:prSet/>
      <dgm:spPr/>
      <dgm:t>
        <a:bodyPr/>
        <a:lstStyle/>
        <a:p>
          <a:endParaRPr lang="tr-TR"/>
        </a:p>
      </dgm:t>
    </dgm:pt>
    <dgm:pt modelId="{2B2D8CA9-9C93-4DC0-99F7-731084CADE0B}">
      <dgm:prSet custT="1"/>
      <dgm:spPr/>
      <dgm:t>
        <a:bodyPr/>
        <a:lstStyle/>
        <a:p>
          <a:r>
            <a:rPr lang="tr-TR" sz="1800" dirty="0" smtClean="0"/>
            <a:t>Resimli Yedek Parça Kataloğu</a:t>
          </a:r>
          <a:endParaRPr lang="tr-TR" sz="1800" dirty="0"/>
        </a:p>
      </dgm:t>
    </dgm:pt>
    <dgm:pt modelId="{9B530B84-BC66-40FF-A83D-6794683E3C65}" type="parTrans" cxnId="{21788BA9-9EBF-44CC-A23B-6B609014A673}">
      <dgm:prSet/>
      <dgm:spPr/>
      <dgm:t>
        <a:bodyPr/>
        <a:lstStyle/>
        <a:p>
          <a:endParaRPr lang="tr-TR"/>
        </a:p>
      </dgm:t>
    </dgm:pt>
    <dgm:pt modelId="{322A4513-A893-4D8F-B526-1DC6D74A6930}" type="sibTrans" cxnId="{21788BA9-9EBF-44CC-A23B-6B609014A673}">
      <dgm:prSet/>
      <dgm:spPr/>
      <dgm:t>
        <a:bodyPr/>
        <a:lstStyle/>
        <a:p>
          <a:endParaRPr lang="tr-TR"/>
        </a:p>
      </dgm:t>
    </dgm:pt>
    <dgm:pt modelId="{87C2CA52-FE5E-4E05-BDF3-0C5FCA2BBF9A}">
      <dgm:prSet custT="1"/>
      <dgm:spPr/>
      <dgm:t>
        <a:bodyPr/>
        <a:lstStyle/>
        <a:p>
          <a:r>
            <a:rPr lang="tr-TR" sz="2000" dirty="0" smtClean="0">
              <a:solidFill>
                <a:schemeClr val="tx1"/>
              </a:solidFill>
            </a:rPr>
            <a:t>Eğitim</a:t>
          </a:r>
          <a:endParaRPr lang="tr-TR" sz="2000" dirty="0">
            <a:solidFill>
              <a:schemeClr val="tx1"/>
            </a:solidFill>
          </a:endParaRPr>
        </a:p>
      </dgm:t>
    </dgm:pt>
    <dgm:pt modelId="{26F34526-0EF5-453B-9BF6-2B81893483D9}" type="parTrans" cxnId="{ADCF21D3-6EE4-4A60-87A7-F7D42EE6F04F}">
      <dgm:prSet/>
      <dgm:spPr/>
      <dgm:t>
        <a:bodyPr/>
        <a:lstStyle/>
        <a:p>
          <a:endParaRPr lang="tr-TR"/>
        </a:p>
      </dgm:t>
    </dgm:pt>
    <dgm:pt modelId="{81994EDA-44F0-4C20-A6C2-6B0424383A99}" type="sibTrans" cxnId="{ADCF21D3-6EE4-4A60-87A7-F7D42EE6F04F}">
      <dgm:prSet/>
      <dgm:spPr/>
      <dgm:t>
        <a:bodyPr/>
        <a:lstStyle/>
        <a:p>
          <a:endParaRPr lang="tr-TR"/>
        </a:p>
      </dgm:t>
    </dgm:pt>
    <dgm:pt modelId="{3DF297EE-9BCB-472C-AE4F-1C5C98F51A62}">
      <dgm:prSet custT="1"/>
      <dgm:spPr/>
      <dgm:t>
        <a:bodyPr/>
        <a:lstStyle/>
        <a:p>
          <a:r>
            <a:rPr lang="tr-TR" sz="1800" b="0" dirty="0" smtClean="0"/>
            <a:t>Motor Düzen yenileştirme kitabı</a:t>
          </a:r>
          <a:endParaRPr lang="tr-TR" sz="1800" b="0" dirty="0"/>
        </a:p>
      </dgm:t>
    </dgm:pt>
    <dgm:pt modelId="{F477E4F0-2000-45E9-8B48-4722EE03F2E6}" type="parTrans" cxnId="{28926B22-7AAB-4969-B15F-D87DB19E8E58}">
      <dgm:prSet/>
      <dgm:spPr/>
      <dgm:t>
        <a:bodyPr/>
        <a:lstStyle/>
        <a:p>
          <a:endParaRPr lang="tr-TR"/>
        </a:p>
      </dgm:t>
    </dgm:pt>
    <dgm:pt modelId="{7975DDE2-4C8B-4C86-BF8A-E8810922577C}" type="sibTrans" cxnId="{28926B22-7AAB-4969-B15F-D87DB19E8E58}">
      <dgm:prSet/>
      <dgm:spPr/>
      <dgm:t>
        <a:bodyPr/>
        <a:lstStyle/>
        <a:p>
          <a:endParaRPr lang="tr-TR"/>
        </a:p>
      </dgm:t>
    </dgm:pt>
    <dgm:pt modelId="{269A63DC-1F72-4E4B-AB7B-0B1295868227}">
      <dgm:prSet custT="1"/>
      <dgm:spPr/>
      <dgm:t>
        <a:bodyPr/>
        <a:lstStyle/>
        <a:p>
          <a:r>
            <a:rPr lang="tr-TR" sz="1800" dirty="0" smtClean="0"/>
            <a:t>Kullanıcı Eğitimi</a:t>
          </a:r>
          <a:endParaRPr lang="tr-TR" sz="1800" dirty="0"/>
        </a:p>
      </dgm:t>
    </dgm:pt>
    <dgm:pt modelId="{0667A9D6-B56F-4B96-9D5F-A9613ECB10F5}" type="parTrans" cxnId="{C8C0ED1C-537C-457D-84C3-D7A479E2F0C0}">
      <dgm:prSet/>
      <dgm:spPr/>
      <dgm:t>
        <a:bodyPr/>
        <a:lstStyle/>
        <a:p>
          <a:endParaRPr lang="tr-TR"/>
        </a:p>
      </dgm:t>
    </dgm:pt>
    <dgm:pt modelId="{A2A5FC80-D39A-4E03-9664-C1826DDF1032}" type="sibTrans" cxnId="{C8C0ED1C-537C-457D-84C3-D7A479E2F0C0}">
      <dgm:prSet/>
      <dgm:spPr/>
      <dgm:t>
        <a:bodyPr/>
        <a:lstStyle/>
        <a:p>
          <a:endParaRPr lang="tr-TR"/>
        </a:p>
      </dgm:t>
    </dgm:pt>
    <dgm:pt modelId="{DC9161FF-AE41-4E85-9637-7CDEFE699F71}">
      <dgm:prSet custT="1"/>
      <dgm:spPr/>
      <dgm:t>
        <a:bodyPr/>
        <a:lstStyle/>
        <a:p>
          <a:r>
            <a:rPr lang="tr-TR" sz="1800" dirty="0" smtClean="0"/>
            <a:t>Birlik Seviyesi Eğitim</a:t>
          </a:r>
          <a:endParaRPr lang="tr-TR" sz="1800" dirty="0"/>
        </a:p>
      </dgm:t>
    </dgm:pt>
    <dgm:pt modelId="{7E67F62B-3550-4EAF-BAC1-EE7C35C82BFA}" type="parTrans" cxnId="{E8FFBC4A-66E1-4766-A65A-6CE7568CCD5C}">
      <dgm:prSet/>
      <dgm:spPr/>
      <dgm:t>
        <a:bodyPr/>
        <a:lstStyle/>
        <a:p>
          <a:endParaRPr lang="tr-TR"/>
        </a:p>
      </dgm:t>
    </dgm:pt>
    <dgm:pt modelId="{18BA256A-6759-45F7-ABD1-DEA1FBC3CF46}" type="sibTrans" cxnId="{E8FFBC4A-66E1-4766-A65A-6CE7568CCD5C}">
      <dgm:prSet/>
      <dgm:spPr/>
      <dgm:t>
        <a:bodyPr/>
        <a:lstStyle/>
        <a:p>
          <a:endParaRPr lang="tr-TR"/>
        </a:p>
      </dgm:t>
    </dgm:pt>
    <dgm:pt modelId="{B684CB1C-8B7E-4735-860E-9012AD0B2264}">
      <dgm:prSet custT="1"/>
      <dgm:spPr/>
      <dgm:t>
        <a:bodyPr/>
        <a:lstStyle/>
        <a:p>
          <a:r>
            <a:rPr lang="tr-TR" sz="2000" dirty="0" smtClean="0">
              <a:solidFill>
                <a:schemeClr val="tx1"/>
              </a:solidFill>
            </a:rPr>
            <a:t>Destek Teçhizatları</a:t>
          </a:r>
          <a:endParaRPr lang="tr-TR" sz="2000" dirty="0">
            <a:solidFill>
              <a:schemeClr val="tx1"/>
            </a:solidFill>
          </a:endParaRPr>
        </a:p>
      </dgm:t>
    </dgm:pt>
    <dgm:pt modelId="{FB7B1415-516D-4C78-BA1E-3CB9D2E7CB07}" type="parTrans" cxnId="{BB4FF536-E37B-4F09-9BB7-100DA33867F4}">
      <dgm:prSet/>
      <dgm:spPr/>
      <dgm:t>
        <a:bodyPr/>
        <a:lstStyle/>
        <a:p>
          <a:endParaRPr lang="tr-TR"/>
        </a:p>
      </dgm:t>
    </dgm:pt>
    <dgm:pt modelId="{EA6B12EB-1B3E-4141-95E0-66634D99A694}" type="sibTrans" cxnId="{BB4FF536-E37B-4F09-9BB7-100DA33867F4}">
      <dgm:prSet/>
      <dgm:spPr/>
      <dgm:t>
        <a:bodyPr/>
        <a:lstStyle/>
        <a:p>
          <a:endParaRPr lang="tr-TR"/>
        </a:p>
      </dgm:t>
    </dgm:pt>
    <dgm:pt modelId="{12C4412E-B748-4EEE-BC8B-23B145C43EB7}">
      <dgm:prSet custT="1"/>
      <dgm:spPr/>
      <dgm:t>
        <a:bodyPr/>
        <a:lstStyle/>
        <a:p>
          <a:r>
            <a:rPr lang="tr-TR" sz="1800" dirty="0" smtClean="0"/>
            <a:t>Fabrika Seviyesi Eğitim</a:t>
          </a:r>
          <a:endParaRPr lang="tr-TR" sz="1800" dirty="0"/>
        </a:p>
      </dgm:t>
    </dgm:pt>
    <dgm:pt modelId="{49B68816-C932-4A49-9304-7B696952F61F}" type="parTrans" cxnId="{E8664BEE-01EE-4157-B75C-5DAE057D70AE}">
      <dgm:prSet/>
      <dgm:spPr/>
      <dgm:t>
        <a:bodyPr/>
        <a:lstStyle/>
        <a:p>
          <a:endParaRPr lang="tr-TR"/>
        </a:p>
      </dgm:t>
    </dgm:pt>
    <dgm:pt modelId="{1CEAFBE1-C11B-48AC-AE8A-96B346D17B23}" type="sibTrans" cxnId="{E8664BEE-01EE-4157-B75C-5DAE057D70AE}">
      <dgm:prSet/>
      <dgm:spPr/>
      <dgm:t>
        <a:bodyPr/>
        <a:lstStyle/>
        <a:p>
          <a:endParaRPr lang="tr-TR"/>
        </a:p>
      </dgm:t>
    </dgm:pt>
    <dgm:pt modelId="{D785F34C-B9B3-4499-95C5-1087F8E27E2D}">
      <dgm:prSet custT="1"/>
      <dgm:spPr/>
      <dgm:t>
        <a:bodyPr/>
        <a:lstStyle/>
        <a:p>
          <a:r>
            <a:rPr lang="tr-TR" sz="1800" dirty="0" smtClean="0"/>
            <a:t>100 Birlik 12 Bakım merkezi için</a:t>
          </a:r>
          <a:endParaRPr lang="tr-TR" sz="1800" dirty="0"/>
        </a:p>
      </dgm:t>
    </dgm:pt>
    <dgm:pt modelId="{F1197EFF-97ED-4C65-B441-7BD8F08445C0}" type="parTrans" cxnId="{34ACA4E3-A0F4-42A9-AFBD-7FF424EEBC2F}">
      <dgm:prSet/>
      <dgm:spPr/>
      <dgm:t>
        <a:bodyPr/>
        <a:lstStyle/>
        <a:p>
          <a:endParaRPr lang="tr-TR"/>
        </a:p>
      </dgm:t>
    </dgm:pt>
    <dgm:pt modelId="{6A913BCF-B134-41EC-A2D8-2697A9A1E90E}" type="sibTrans" cxnId="{34ACA4E3-A0F4-42A9-AFBD-7FF424EEBC2F}">
      <dgm:prSet/>
      <dgm:spPr/>
      <dgm:t>
        <a:bodyPr/>
        <a:lstStyle/>
        <a:p>
          <a:endParaRPr lang="tr-TR"/>
        </a:p>
      </dgm:t>
    </dgm:pt>
    <dgm:pt modelId="{48229ED1-9781-42FE-B203-9D990888030F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tx1"/>
              </a:solidFill>
            </a:rPr>
            <a:t>Bakım planlaması ve İşgücü </a:t>
          </a:r>
        </a:p>
      </dgm:t>
    </dgm:pt>
    <dgm:pt modelId="{2E91DEF7-5655-4C5E-A92A-0E3F8DB72A8A}" type="parTrans" cxnId="{B436DF33-BC49-4990-9E98-06EE052F88D0}">
      <dgm:prSet/>
      <dgm:spPr/>
      <dgm:t>
        <a:bodyPr/>
        <a:lstStyle/>
        <a:p>
          <a:endParaRPr lang="tr-TR"/>
        </a:p>
      </dgm:t>
    </dgm:pt>
    <dgm:pt modelId="{702A875F-9349-4267-B194-BB02A5390723}" type="sibTrans" cxnId="{B436DF33-BC49-4990-9E98-06EE052F88D0}">
      <dgm:prSet/>
      <dgm:spPr/>
      <dgm:t>
        <a:bodyPr/>
        <a:lstStyle/>
        <a:p>
          <a:endParaRPr lang="tr-TR"/>
        </a:p>
      </dgm:t>
    </dgm:pt>
    <dgm:pt modelId="{FD710976-8679-425D-988A-FB0CDD5CBA3B}">
      <dgm:prSet custT="1"/>
      <dgm:spPr/>
      <dgm:t>
        <a:bodyPr/>
        <a:lstStyle/>
        <a:p>
          <a:r>
            <a:rPr lang="tr-TR" sz="1800" dirty="0" smtClean="0"/>
            <a:t>Bakım Okulu-Eğitimcinin Eğitimi</a:t>
          </a:r>
          <a:endParaRPr lang="tr-TR" sz="1800" dirty="0"/>
        </a:p>
      </dgm:t>
    </dgm:pt>
    <dgm:pt modelId="{517E7228-8E3C-4586-9EFD-4B26036D4151}" type="parTrans" cxnId="{983547CE-5EB2-457E-AFD2-BBA01000FB5D}">
      <dgm:prSet/>
      <dgm:spPr/>
      <dgm:t>
        <a:bodyPr/>
        <a:lstStyle/>
        <a:p>
          <a:endParaRPr lang="tr-TR"/>
        </a:p>
      </dgm:t>
    </dgm:pt>
    <dgm:pt modelId="{97F8F473-2A39-4D33-BDA4-3A6A09D459B6}" type="sibTrans" cxnId="{983547CE-5EB2-457E-AFD2-BBA01000FB5D}">
      <dgm:prSet/>
      <dgm:spPr/>
      <dgm:t>
        <a:bodyPr/>
        <a:lstStyle/>
        <a:p>
          <a:endParaRPr lang="tr-TR"/>
        </a:p>
      </dgm:t>
    </dgm:pt>
    <dgm:pt modelId="{394D8148-A510-4633-BDE3-46B495BE1E32}">
      <dgm:prSet custT="1"/>
      <dgm:spPr/>
      <dgm:t>
        <a:bodyPr/>
        <a:lstStyle/>
        <a:p>
          <a:r>
            <a:rPr lang="tr-TR" sz="2000" dirty="0" smtClean="0">
              <a:solidFill>
                <a:schemeClr val="tx1"/>
              </a:solidFill>
            </a:rPr>
            <a:t>Türkiye de 7 Bölgede 140 farklı noktada  7/24 Yetkili Servis ve Yedek Parça desteği</a:t>
          </a:r>
          <a:endParaRPr lang="tr-TR" sz="2000" dirty="0">
            <a:solidFill>
              <a:schemeClr val="tx1"/>
            </a:solidFill>
          </a:endParaRPr>
        </a:p>
      </dgm:t>
    </dgm:pt>
    <dgm:pt modelId="{1293BC3B-4618-4303-98DC-7A3E2FF0AB9A}" type="parTrans" cxnId="{8A7179DB-5F96-4E5C-BD5D-4B0A3A1EAFB6}">
      <dgm:prSet/>
      <dgm:spPr/>
      <dgm:t>
        <a:bodyPr/>
        <a:lstStyle/>
        <a:p>
          <a:endParaRPr lang="tr-TR"/>
        </a:p>
      </dgm:t>
    </dgm:pt>
    <dgm:pt modelId="{FFB615DE-43C9-4CA1-A0B6-BB785397DEAE}" type="sibTrans" cxnId="{8A7179DB-5F96-4E5C-BD5D-4B0A3A1EAFB6}">
      <dgm:prSet/>
      <dgm:spPr/>
      <dgm:t>
        <a:bodyPr/>
        <a:lstStyle/>
        <a:p>
          <a:endParaRPr lang="tr-TR"/>
        </a:p>
      </dgm:t>
    </dgm:pt>
    <dgm:pt modelId="{547B56FE-4BED-4436-A68D-A9EAB79A192B}" type="pres">
      <dgm:prSet presAssocID="{1AB666BE-E8AB-4C8A-B73D-858BE74DA7E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BD49F32-939C-497B-BD8A-BAAB456A3916}" type="pres">
      <dgm:prSet presAssocID="{3B890F42-8449-4A2A-B264-AC315647499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1B8374F-9188-4198-AE8D-8088A6B753E2}" type="pres">
      <dgm:prSet presAssocID="{A6ABCA94-26A0-4713-BD1C-4A7B9D7D2CEF}" presName="sibTrans" presStyleCnt="0"/>
      <dgm:spPr/>
      <dgm:t>
        <a:bodyPr/>
        <a:lstStyle/>
        <a:p>
          <a:endParaRPr lang="tr-TR"/>
        </a:p>
      </dgm:t>
    </dgm:pt>
    <dgm:pt modelId="{0BDFAD61-BAF4-44CA-AF34-AB5F847D94A8}" type="pres">
      <dgm:prSet presAssocID="{48229ED1-9781-42FE-B203-9D990888030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61C9AE-0743-4272-82A7-08243D45AF93}" type="pres">
      <dgm:prSet presAssocID="{702A875F-9349-4267-B194-BB02A5390723}" presName="sibTrans" presStyleCnt="0"/>
      <dgm:spPr/>
      <dgm:t>
        <a:bodyPr/>
        <a:lstStyle/>
        <a:p>
          <a:endParaRPr lang="tr-TR"/>
        </a:p>
      </dgm:t>
    </dgm:pt>
    <dgm:pt modelId="{7B3BD56A-AA43-4306-91F3-598B0FE4B6E0}" type="pres">
      <dgm:prSet presAssocID="{8D219A7C-BDD1-4FDB-AA44-569065E69F8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4C2531E-C9F9-44B2-B07E-02427F9F2E71}" type="pres">
      <dgm:prSet presAssocID="{E39C317D-FDB9-44D5-96EA-253F7AEFFF34}" presName="sibTrans" presStyleCnt="0"/>
      <dgm:spPr/>
      <dgm:t>
        <a:bodyPr/>
        <a:lstStyle/>
        <a:p>
          <a:endParaRPr lang="tr-TR"/>
        </a:p>
      </dgm:t>
    </dgm:pt>
    <dgm:pt modelId="{524AA7DC-64D4-433B-A8E8-F9C703310E97}" type="pres">
      <dgm:prSet presAssocID="{9BB385DD-D5E9-4820-A63B-55CE4757F07E}" presName="node" presStyleLbl="node1" presStyleIdx="3" presStyleCnt="7" custScaleY="16972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44718C2-C5EF-4402-97DA-2CB0F890C37B}" type="pres">
      <dgm:prSet presAssocID="{4638E290-B366-4ADF-9DDC-1B282BE918E1}" presName="sibTrans" presStyleCnt="0"/>
      <dgm:spPr/>
      <dgm:t>
        <a:bodyPr/>
        <a:lstStyle/>
        <a:p>
          <a:endParaRPr lang="tr-TR"/>
        </a:p>
      </dgm:t>
    </dgm:pt>
    <dgm:pt modelId="{2714193F-F865-496F-AC8D-CE578C159B76}" type="pres">
      <dgm:prSet presAssocID="{87C2CA52-FE5E-4E05-BDF3-0C5FCA2BBF9A}" presName="node" presStyleLbl="node1" presStyleIdx="4" presStyleCnt="7" custScaleY="15911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14CD9FB-E2C4-4A12-A496-70C2990DADBB}" type="pres">
      <dgm:prSet presAssocID="{81994EDA-44F0-4C20-A6C2-6B0424383A99}" presName="sibTrans" presStyleCnt="0"/>
      <dgm:spPr/>
      <dgm:t>
        <a:bodyPr/>
        <a:lstStyle/>
        <a:p>
          <a:endParaRPr lang="tr-TR"/>
        </a:p>
      </dgm:t>
    </dgm:pt>
    <dgm:pt modelId="{E2AA6A96-2392-4743-B0B4-DD8F1513FC54}" type="pres">
      <dgm:prSet presAssocID="{B684CB1C-8B7E-4735-860E-9012AD0B2264}" presName="node" presStyleLbl="node1" presStyleIdx="5" presStyleCnt="7" custScaleY="11668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1D37D37-2E5C-4EE4-9E0E-0E88A6F35C1F}" type="pres">
      <dgm:prSet presAssocID="{EA6B12EB-1B3E-4141-95E0-66634D99A694}" presName="sibTrans" presStyleCnt="0"/>
      <dgm:spPr/>
      <dgm:t>
        <a:bodyPr/>
        <a:lstStyle/>
        <a:p>
          <a:endParaRPr lang="tr-TR"/>
        </a:p>
      </dgm:t>
    </dgm:pt>
    <dgm:pt modelId="{7AE2DD0A-0C1A-47FB-89B0-CBE6B93AA410}" type="pres">
      <dgm:prSet presAssocID="{394D8148-A510-4633-BDE3-46B495BE1E32}" presName="node" presStyleLbl="node1" presStyleIdx="6" presStyleCnt="7" custScaleX="11088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69D50F6-EC34-457D-AF8B-3BA095E0961A}" srcId="{1AB666BE-E8AB-4C8A-B73D-858BE74DA7EA}" destId="{9BB385DD-D5E9-4820-A63B-55CE4757F07E}" srcOrd="3" destOrd="0" parTransId="{A123049F-0FC8-4035-AAC2-6088D2E0C2C2}" sibTransId="{4638E290-B366-4ADF-9DDC-1B282BE918E1}"/>
    <dgm:cxn modelId="{ADCF21D3-6EE4-4A60-87A7-F7D42EE6F04F}" srcId="{1AB666BE-E8AB-4C8A-B73D-858BE74DA7EA}" destId="{87C2CA52-FE5E-4E05-BDF3-0C5FCA2BBF9A}" srcOrd="4" destOrd="0" parTransId="{26F34526-0EF5-453B-9BF6-2B81893483D9}" sibTransId="{81994EDA-44F0-4C20-A6C2-6B0424383A99}"/>
    <dgm:cxn modelId="{B436DF33-BC49-4990-9E98-06EE052F88D0}" srcId="{1AB666BE-E8AB-4C8A-B73D-858BE74DA7EA}" destId="{48229ED1-9781-42FE-B203-9D990888030F}" srcOrd="1" destOrd="0" parTransId="{2E91DEF7-5655-4C5E-A92A-0E3F8DB72A8A}" sibTransId="{702A875F-9349-4267-B194-BB02A5390723}"/>
    <dgm:cxn modelId="{28926B22-7AAB-4969-B15F-D87DB19E8E58}" srcId="{9BB385DD-D5E9-4820-A63B-55CE4757F07E}" destId="{3DF297EE-9BCB-472C-AE4F-1C5C98F51A62}" srcOrd="3" destOrd="0" parTransId="{F477E4F0-2000-45E9-8B48-4722EE03F2E6}" sibTransId="{7975DDE2-4C8B-4C86-BF8A-E8810922577C}"/>
    <dgm:cxn modelId="{E8FFBC4A-66E1-4766-A65A-6CE7568CCD5C}" srcId="{87C2CA52-FE5E-4E05-BDF3-0C5FCA2BBF9A}" destId="{DC9161FF-AE41-4E85-9637-7CDEFE699F71}" srcOrd="1" destOrd="0" parTransId="{7E67F62B-3550-4EAF-BAC1-EE7C35C82BFA}" sibTransId="{18BA256A-6759-45F7-ABD1-DEA1FBC3CF46}"/>
    <dgm:cxn modelId="{439DEA51-B159-4756-81BA-2F39727D756E}" type="presOf" srcId="{8D219A7C-BDD1-4FDB-AA44-569065E69F88}" destId="{7B3BD56A-AA43-4306-91F3-598B0FE4B6E0}" srcOrd="0" destOrd="0" presId="urn:microsoft.com/office/officeart/2005/8/layout/default#1"/>
    <dgm:cxn modelId="{089F5AB0-1162-48FC-8623-48CFAC17A836}" type="presOf" srcId="{B684CB1C-8B7E-4735-860E-9012AD0B2264}" destId="{E2AA6A96-2392-4743-B0B4-DD8F1513FC54}" srcOrd="0" destOrd="0" presId="urn:microsoft.com/office/officeart/2005/8/layout/default#1"/>
    <dgm:cxn modelId="{BB4FF536-E37B-4F09-9BB7-100DA33867F4}" srcId="{1AB666BE-E8AB-4C8A-B73D-858BE74DA7EA}" destId="{B684CB1C-8B7E-4735-860E-9012AD0B2264}" srcOrd="5" destOrd="0" parTransId="{FB7B1415-516D-4C78-BA1E-3CB9D2E7CB07}" sibTransId="{EA6B12EB-1B3E-4141-95E0-66634D99A694}"/>
    <dgm:cxn modelId="{34ACA4E3-A0F4-42A9-AFBD-7FF424EEBC2F}" srcId="{B684CB1C-8B7E-4735-860E-9012AD0B2264}" destId="{D785F34C-B9B3-4499-95C5-1087F8E27E2D}" srcOrd="0" destOrd="0" parTransId="{F1197EFF-97ED-4C65-B441-7BD8F08445C0}" sibTransId="{6A913BCF-B134-41EC-A2D8-2697A9A1E90E}"/>
    <dgm:cxn modelId="{983547CE-5EB2-457E-AFD2-BBA01000FB5D}" srcId="{87C2CA52-FE5E-4E05-BDF3-0C5FCA2BBF9A}" destId="{FD710976-8679-425D-988A-FB0CDD5CBA3B}" srcOrd="3" destOrd="0" parTransId="{517E7228-8E3C-4586-9EFD-4B26036D4151}" sibTransId="{97F8F473-2A39-4D33-BDA4-3A6A09D459B6}"/>
    <dgm:cxn modelId="{85BCAB99-DE1A-4708-B61D-69E770A420ED}" type="presOf" srcId="{FD710976-8679-425D-988A-FB0CDD5CBA3B}" destId="{2714193F-F865-496F-AC8D-CE578C159B76}" srcOrd="0" destOrd="4" presId="urn:microsoft.com/office/officeart/2005/8/layout/default#1"/>
    <dgm:cxn modelId="{94533274-E444-46CA-ACF5-CDE9DE05992B}" type="presOf" srcId="{87C2CA52-FE5E-4E05-BDF3-0C5FCA2BBF9A}" destId="{2714193F-F865-496F-AC8D-CE578C159B76}" srcOrd="0" destOrd="0" presId="urn:microsoft.com/office/officeart/2005/8/layout/default#1"/>
    <dgm:cxn modelId="{C8C0ED1C-537C-457D-84C3-D7A479E2F0C0}" srcId="{87C2CA52-FE5E-4E05-BDF3-0C5FCA2BBF9A}" destId="{269A63DC-1F72-4E4B-AB7B-0B1295868227}" srcOrd="0" destOrd="0" parTransId="{0667A9D6-B56F-4B96-9D5F-A9613ECB10F5}" sibTransId="{A2A5FC80-D39A-4E03-9664-C1826DDF1032}"/>
    <dgm:cxn modelId="{5F721E82-660C-4E6F-9B34-DEB0643F314E}" srcId="{1AB666BE-E8AB-4C8A-B73D-858BE74DA7EA}" destId="{8D219A7C-BDD1-4FDB-AA44-569065E69F88}" srcOrd="2" destOrd="0" parTransId="{120D008C-D994-4A94-9A9C-619998943D1C}" sibTransId="{E39C317D-FDB9-44D5-96EA-253F7AEFFF34}"/>
    <dgm:cxn modelId="{DF4C78F5-FA80-40CA-8968-DA56673710AF}" type="presOf" srcId="{9EC36290-3EB0-4528-869E-8F1382C31FE1}" destId="{524AA7DC-64D4-433B-A8E8-F9C703310E97}" srcOrd="0" destOrd="1" presId="urn:microsoft.com/office/officeart/2005/8/layout/default#1"/>
    <dgm:cxn modelId="{32F7685C-FA45-45B6-A01C-2A6050EFA09D}" type="presOf" srcId="{9BB385DD-D5E9-4820-A63B-55CE4757F07E}" destId="{524AA7DC-64D4-433B-A8E8-F9C703310E97}" srcOrd="0" destOrd="0" presId="urn:microsoft.com/office/officeart/2005/8/layout/default#1"/>
    <dgm:cxn modelId="{21788BA9-9EBF-44CC-A23B-6B609014A673}" srcId="{9BB385DD-D5E9-4820-A63B-55CE4757F07E}" destId="{2B2D8CA9-9C93-4DC0-99F7-731084CADE0B}" srcOrd="2" destOrd="0" parTransId="{9B530B84-BC66-40FF-A83D-6794683E3C65}" sibTransId="{322A4513-A893-4D8F-B526-1DC6D74A6930}"/>
    <dgm:cxn modelId="{E8664BEE-01EE-4157-B75C-5DAE057D70AE}" srcId="{87C2CA52-FE5E-4E05-BDF3-0C5FCA2BBF9A}" destId="{12C4412E-B748-4EEE-BC8B-23B145C43EB7}" srcOrd="2" destOrd="0" parTransId="{49B68816-C932-4A49-9304-7B696952F61F}" sibTransId="{1CEAFBE1-C11B-48AC-AE8A-96B346D17B23}"/>
    <dgm:cxn modelId="{5334A4A4-C331-4C85-82EA-7AFA5403B3D7}" type="presOf" srcId="{1AB666BE-E8AB-4C8A-B73D-858BE74DA7EA}" destId="{547B56FE-4BED-4436-A68D-A9EAB79A192B}" srcOrd="0" destOrd="0" presId="urn:microsoft.com/office/officeart/2005/8/layout/default#1"/>
    <dgm:cxn modelId="{B9961D2D-FE85-4100-9F10-8D234A296DCE}" srcId="{1AB666BE-E8AB-4C8A-B73D-858BE74DA7EA}" destId="{3B890F42-8449-4A2A-B264-AC315647499E}" srcOrd="0" destOrd="0" parTransId="{617E4176-CD5F-465F-91FC-A0D9B43427C7}" sibTransId="{A6ABCA94-26A0-4713-BD1C-4A7B9D7D2CEF}"/>
    <dgm:cxn modelId="{275DD9AF-6F26-482F-B9ED-03767ADBD9D3}" type="presOf" srcId="{2B2D8CA9-9C93-4DC0-99F7-731084CADE0B}" destId="{524AA7DC-64D4-433B-A8E8-F9C703310E97}" srcOrd="0" destOrd="3" presId="urn:microsoft.com/office/officeart/2005/8/layout/default#1"/>
    <dgm:cxn modelId="{ECF83A18-C59B-4533-9325-E5CE321911A7}" srcId="{9BB385DD-D5E9-4820-A63B-55CE4757F07E}" destId="{9EC36290-3EB0-4528-869E-8F1382C31FE1}" srcOrd="0" destOrd="0" parTransId="{BAEDCD5B-CB01-4515-ABC5-5CF019039920}" sibTransId="{8BB3E81B-B7C3-4D89-844B-24105FE9EEC4}"/>
    <dgm:cxn modelId="{0FC791EB-C419-4D93-B4F3-F16F98B0E6FD}" type="presOf" srcId="{B92C81FC-E117-47AE-91B1-0625B8E9228A}" destId="{524AA7DC-64D4-433B-A8E8-F9C703310E97}" srcOrd="0" destOrd="2" presId="urn:microsoft.com/office/officeart/2005/8/layout/default#1"/>
    <dgm:cxn modelId="{54531C32-206B-46D5-BFFE-C913D88E74A4}" type="presOf" srcId="{394D8148-A510-4633-BDE3-46B495BE1E32}" destId="{7AE2DD0A-0C1A-47FB-89B0-CBE6B93AA410}" srcOrd="0" destOrd="0" presId="urn:microsoft.com/office/officeart/2005/8/layout/default#1"/>
    <dgm:cxn modelId="{749F168F-FC82-43AD-8C6E-68B370BCD8FC}" type="presOf" srcId="{12C4412E-B748-4EEE-BC8B-23B145C43EB7}" destId="{2714193F-F865-496F-AC8D-CE578C159B76}" srcOrd="0" destOrd="3" presId="urn:microsoft.com/office/officeart/2005/8/layout/default#1"/>
    <dgm:cxn modelId="{20CA7297-B723-49D8-90A5-27A3C9CDBE70}" srcId="{9BB385DD-D5E9-4820-A63B-55CE4757F07E}" destId="{B92C81FC-E117-47AE-91B1-0625B8E9228A}" srcOrd="1" destOrd="0" parTransId="{225732E8-2ABC-4228-8D9F-DCC88CF2EADA}" sibTransId="{60A4A824-B498-490F-9F60-5E6E4E6896AC}"/>
    <dgm:cxn modelId="{CAE52698-343F-419A-9A68-0AC4AA92D953}" type="presOf" srcId="{3DF297EE-9BCB-472C-AE4F-1C5C98F51A62}" destId="{524AA7DC-64D4-433B-A8E8-F9C703310E97}" srcOrd="0" destOrd="4" presId="urn:microsoft.com/office/officeart/2005/8/layout/default#1"/>
    <dgm:cxn modelId="{DB205E77-277C-444E-BC39-9A86A6B39626}" type="presOf" srcId="{269A63DC-1F72-4E4B-AB7B-0B1295868227}" destId="{2714193F-F865-496F-AC8D-CE578C159B76}" srcOrd="0" destOrd="1" presId="urn:microsoft.com/office/officeart/2005/8/layout/default#1"/>
    <dgm:cxn modelId="{8A7179DB-5F96-4E5C-BD5D-4B0A3A1EAFB6}" srcId="{1AB666BE-E8AB-4C8A-B73D-858BE74DA7EA}" destId="{394D8148-A510-4633-BDE3-46B495BE1E32}" srcOrd="6" destOrd="0" parTransId="{1293BC3B-4618-4303-98DC-7A3E2FF0AB9A}" sibTransId="{FFB615DE-43C9-4CA1-A0B6-BB785397DEAE}"/>
    <dgm:cxn modelId="{567AC09C-95E0-45BD-B16B-423A5AF22EFA}" type="presOf" srcId="{DC9161FF-AE41-4E85-9637-7CDEFE699F71}" destId="{2714193F-F865-496F-AC8D-CE578C159B76}" srcOrd="0" destOrd="2" presId="urn:microsoft.com/office/officeart/2005/8/layout/default#1"/>
    <dgm:cxn modelId="{42DFCC03-CB0B-4751-9B7E-C60C24294082}" type="presOf" srcId="{3B890F42-8449-4A2A-B264-AC315647499E}" destId="{FBD49F32-939C-497B-BD8A-BAAB456A3916}" srcOrd="0" destOrd="0" presId="urn:microsoft.com/office/officeart/2005/8/layout/default#1"/>
    <dgm:cxn modelId="{BC95FD83-3713-4A81-AFF9-E5E08D1DB3B1}" type="presOf" srcId="{48229ED1-9781-42FE-B203-9D990888030F}" destId="{0BDFAD61-BAF4-44CA-AF34-AB5F847D94A8}" srcOrd="0" destOrd="0" presId="urn:microsoft.com/office/officeart/2005/8/layout/default#1"/>
    <dgm:cxn modelId="{0502C406-FD29-4BBD-8176-25393AB6763A}" type="presOf" srcId="{D785F34C-B9B3-4499-95C5-1087F8E27E2D}" destId="{E2AA6A96-2392-4743-B0B4-DD8F1513FC54}" srcOrd="0" destOrd="1" presId="urn:microsoft.com/office/officeart/2005/8/layout/default#1"/>
    <dgm:cxn modelId="{EBABADB3-723B-41E0-A4FD-C12495B48770}" type="presParOf" srcId="{547B56FE-4BED-4436-A68D-A9EAB79A192B}" destId="{FBD49F32-939C-497B-BD8A-BAAB456A3916}" srcOrd="0" destOrd="0" presId="urn:microsoft.com/office/officeart/2005/8/layout/default#1"/>
    <dgm:cxn modelId="{427A1C06-492B-4FA3-8F41-1127704348B1}" type="presParOf" srcId="{547B56FE-4BED-4436-A68D-A9EAB79A192B}" destId="{61B8374F-9188-4198-AE8D-8088A6B753E2}" srcOrd="1" destOrd="0" presId="urn:microsoft.com/office/officeart/2005/8/layout/default#1"/>
    <dgm:cxn modelId="{80FF0A94-C1E4-4DDB-97D8-49785CB3DA34}" type="presParOf" srcId="{547B56FE-4BED-4436-A68D-A9EAB79A192B}" destId="{0BDFAD61-BAF4-44CA-AF34-AB5F847D94A8}" srcOrd="2" destOrd="0" presId="urn:microsoft.com/office/officeart/2005/8/layout/default#1"/>
    <dgm:cxn modelId="{AAADA39E-333E-4B1E-9080-034D1D5E51A5}" type="presParOf" srcId="{547B56FE-4BED-4436-A68D-A9EAB79A192B}" destId="{FA61C9AE-0743-4272-82A7-08243D45AF93}" srcOrd="3" destOrd="0" presId="urn:microsoft.com/office/officeart/2005/8/layout/default#1"/>
    <dgm:cxn modelId="{CDDD79B0-D07F-466B-BA8B-30D315B867AD}" type="presParOf" srcId="{547B56FE-4BED-4436-A68D-A9EAB79A192B}" destId="{7B3BD56A-AA43-4306-91F3-598B0FE4B6E0}" srcOrd="4" destOrd="0" presId="urn:microsoft.com/office/officeart/2005/8/layout/default#1"/>
    <dgm:cxn modelId="{2575D3BB-975A-43E3-BA97-DAFA4FFBD3B5}" type="presParOf" srcId="{547B56FE-4BED-4436-A68D-A9EAB79A192B}" destId="{54C2531E-C9F9-44B2-B07E-02427F9F2E71}" srcOrd="5" destOrd="0" presId="urn:microsoft.com/office/officeart/2005/8/layout/default#1"/>
    <dgm:cxn modelId="{247C4D77-498D-4507-8D0B-B9D04E382955}" type="presParOf" srcId="{547B56FE-4BED-4436-A68D-A9EAB79A192B}" destId="{524AA7DC-64D4-433B-A8E8-F9C703310E97}" srcOrd="6" destOrd="0" presId="urn:microsoft.com/office/officeart/2005/8/layout/default#1"/>
    <dgm:cxn modelId="{A92A722D-573C-454E-8A93-D1C96AD8B7D9}" type="presParOf" srcId="{547B56FE-4BED-4436-A68D-A9EAB79A192B}" destId="{D44718C2-C5EF-4402-97DA-2CB0F890C37B}" srcOrd="7" destOrd="0" presId="urn:microsoft.com/office/officeart/2005/8/layout/default#1"/>
    <dgm:cxn modelId="{9466E9D9-771B-4658-969B-4EE89C2F13CE}" type="presParOf" srcId="{547B56FE-4BED-4436-A68D-A9EAB79A192B}" destId="{2714193F-F865-496F-AC8D-CE578C159B76}" srcOrd="8" destOrd="0" presId="urn:microsoft.com/office/officeart/2005/8/layout/default#1"/>
    <dgm:cxn modelId="{36B3BA03-B501-4559-9CF7-8F5E782A3EFE}" type="presParOf" srcId="{547B56FE-4BED-4436-A68D-A9EAB79A192B}" destId="{514CD9FB-E2C4-4A12-A496-70C2990DADBB}" srcOrd="9" destOrd="0" presId="urn:microsoft.com/office/officeart/2005/8/layout/default#1"/>
    <dgm:cxn modelId="{7E580615-7653-4ED3-96ED-34CD364ECCB5}" type="presParOf" srcId="{547B56FE-4BED-4436-A68D-A9EAB79A192B}" destId="{E2AA6A96-2392-4743-B0B4-DD8F1513FC54}" srcOrd="10" destOrd="0" presId="urn:microsoft.com/office/officeart/2005/8/layout/default#1"/>
    <dgm:cxn modelId="{7FA247DB-ACB8-41FC-B2FB-B1D8C24E2C54}" type="presParOf" srcId="{547B56FE-4BED-4436-A68D-A9EAB79A192B}" destId="{31D37D37-2E5C-4EE4-9E0E-0E88A6F35C1F}" srcOrd="11" destOrd="0" presId="urn:microsoft.com/office/officeart/2005/8/layout/default#1"/>
    <dgm:cxn modelId="{30624180-FCE4-46E0-9B42-8C964568363B}" type="presParOf" srcId="{547B56FE-4BED-4436-A68D-A9EAB79A192B}" destId="{7AE2DD0A-0C1A-47FB-89B0-CBE6B93AA410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0EC3ABB-B03D-489F-83E4-BA5C2EC6D5C5}" type="doc">
      <dgm:prSet loTypeId="urn:microsoft.com/office/officeart/2005/8/layout/l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A0F7D64F-3E79-452C-B6F4-47EFA2912A41}">
      <dgm:prSet phldrT="[Metin]" custT="1"/>
      <dgm:spPr/>
      <dgm:t>
        <a:bodyPr/>
        <a:lstStyle/>
        <a:p>
          <a:r>
            <a:rPr lang="tr-TR" sz="4800" dirty="0" smtClean="0">
              <a:solidFill>
                <a:schemeClr val="tx1"/>
              </a:solidFill>
            </a:rPr>
            <a:t>FABRİKA BAKIMLARI</a:t>
          </a:r>
          <a:endParaRPr lang="tr-TR" sz="4800" dirty="0">
            <a:solidFill>
              <a:schemeClr val="tx1"/>
            </a:solidFill>
          </a:endParaRPr>
        </a:p>
      </dgm:t>
    </dgm:pt>
    <dgm:pt modelId="{10E41988-72FB-467D-AC9E-3AD2DDBF1503}" type="parTrans" cxnId="{4C1CB894-CF0F-4095-A67D-4804A4A5A96E}">
      <dgm:prSet/>
      <dgm:spPr/>
      <dgm:t>
        <a:bodyPr/>
        <a:lstStyle/>
        <a:p>
          <a:endParaRPr lang="tr-TR"/>
        </a:p>
      </dgm:t>
    </dgm:pt>
    <dgm:pt modelId="{2FDA63B9-AA14-4731-BE50-B54C13A38E28}" type="sibTrans" cxnId="{4C1CB894-CF0F-4095-A67D-4804A4A5A96E}">
      <dgm:prSet/>
      <dgm:spPr/>
      <dgm:t>
        <a:bodyPr/>
        <a:lstStyle/>
        <a:p>
          <a:endParaRPr lang="tr-TR"/>
        </a:p>
      </dgm:t>
    </dgm:pt>
    <dgm:pt modelId="{0D7B30CB-4B43-47B3-936B-AEF07B5D4D98}">
      <dgm:prSet phldrT="[Metin]" custT="1"/>
      <dgm:spPr/>
      <dgm:t>
        <a:bodyPr/>
        <a:lstStyle/>
        <a:p>
          <a:r>
            <a:rPr lang="tr-TR" sz="1800" dirty="0" smtClean="0">
              <a:solidFill>
                <a:srgbClr val="FF0000"/>
              </a:solidFill>
            </a:rPr>
            <a:t>ÖNERİMİZ:  </a:t>
          </a:r>
          <a:r>
            <a:rPr lang="tr-TR" sz="1800" dirty="0" smtClean="0">
              <a:solidFill>
                <a:schemeClr val="tx1"/>
              </a:solidFill>
            </a:rPr>
            <a:t>FİRMAMIZIN MEVCUT  SERVİS+MOBİL SERVİS, YEDEK PARÇA DAĞITIM KANALLARI POTANSİYEL BİR GÜÇ OLUŞTURMAKTADIR. KİRPİ MKKA’LAR BAKIM MERKEZLERİNE GETİRİLDİĞİ TAKTİRDE FABRİKA SEVİYESİ BAKIMLAR BMC YETKİLİ SERVİLERİ TARAFINDAN YAPILABİLİR. </a:t>
          </a:r>
          <a:endParaRPr lang="tr-TR" sz="1800" dirty="0">
            <a:solidFill>
              <a:schemeClr val="tx1"/>
            </a:solidFill>
          </a:endParaRPr>
        </a:p>
      </dgm:t>
    </dgm:pt>
    <dgm:pt modelId="{435E116A-CE70-4C05-BB8F-378FB38D7456}" type="parTrans" cxnId="{602EBD11-D195-48E5-BC40-0F3A2C79B6EC}">
      <dgm:prSet/>
      <dgm:spPr/>
      <dgm:t>
        <a:bodyPr/>
        <a:lstStyle/>
        <a:p>
          <a:endParaRPr lang="tr-TR"/>
        </a:p>
      </dgm:t>
    </dgm:pt>
    <dgm:pt modelId="{BDE83A6C-9137-4105-8B44-E2AF430D8C95}" type="sibTrans" cxnId="{602EBD11-D195-48E5-BC40-0F3A2C79B6EC}">
      <dgm:prSet/>
      <dgm:spPr/>
      <dgm:t>
        <a:bodyPr/>
        <a:lstStyle/>
        <a:p>
          <a:endParaRPr lang="tr-TR"/>
        </a:p>
      </dgm:t>
    </dgm:pt>
    <dgm:pt modelId="{4AC7EEE1-3595-4455-AA75-8AF48B147C62}">
      <dgm:prSet phldrT="[Metin]" custT="1"/>
      <dgm:spPr/>
      <dgm:t>
        <a:bodyPr/>
        <a:lstStyle/>
        <a:p>
          <a:r>
            <a:rPr lang="tr-TR" sz="1800" dirty="0" smtClean="0">
              <a:solidFill>
                <a:srgbClr val="FF0000"/>
              </a:solidFill>
            </a:rPr>
            <a:t>MEVCUT UYGULAMA</a:t>
          </a:r>
          <a:r>
            <a:rPr lang="tr-TR" sz="1800" dirty="0" smtClean="0">
              <a:solidFill>
                <a:schemeClr val="tx1"/>
              </a:solidFill>
            </a:rPr>
            <a:t>:  FABRİKA SEVİYESİ BAKIMLAR BAKIM MERKEZLERİ TARAFINDAN YAPILMAKTADIR. </a:t>
          </a:r>
        </a:p>
      </dgm:t>
    </dgm:pt>
    <dgm:pt modelId="{7F70DAF8-2753-4DBC-8737-1D370757F849}" type="parTrans" cxnId="{A9054A60-F5F2-41C5-8DAB-834497A1A50D}">
      <dgm:prSet/>
      <dgm:spPr/>
      <dgm:t>
        <a:bodyPr/>
        <a:lstStyle/>
        <a:p>
          <a:endParaRPr lang="tr-TR"/>
        </a:p>
      </dgm:t>
    </dgm:pt>
    <dgm:pt modelId="{AA0E6D26-9240-47AD-96E0-9FD412F61622}" type="sibTrans" cxnId="{A9054A60-F5F2-41C5-8DAB-834497A1A50D}">
      <dgm:prSet/>
      <dgm:spPr/>
      <dgm:t>
        <a:bodyPr/>
        <a:lstStyle/>
        <a:p>
          <a:endParaRPr lang="tr-TR"/>
        </a:p>
      </dgm:t>
    </dgm:pt>
    <dgm:pt modelId="{DC7A3E52-050E-4E4A-A44F-8D9F7D534B2B}" type="pres">
      <dgm:prSet presAssocID="{B0EC3ABB-B03D-489F-83E4-BA5C2EC6D5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9D2B9D7-527E-4650-B866-632E9BB0BAB4}" type="pres">
      <dgm:prSet presAssocID="{A0F7D64F-3E79-452C-B6F4-47EFA2912A41}" presName="vertFlow" presStyleCnt="0"/>
      <dgm:spPr/>
    </dgm:pt>
    <dgm:pt modelId="{D96B6FEE-B79E-4E13-A60C-237A490FE3C3}" type="pres">
      <dgm:prSet presAssocID="{A0F7D64F-3E79-452C-B6F4-47EFA2912A41}" presName="header" presStyleLbl="node1" presStyleIdx="0" presStyleCnt="1" custScaleX="169336"/>
      <dgm:spPr/>
      <dgm:t>
        <a:bodyPr/>
        <a:lstStyle/>
        <a:p>
          <a:endParaRPr lang="tr-TR"/>
        </a:p>
      </dgm:t>
    </dgm:pt>
    <dgm:pt modelId="{400E3E5A-1FDB-4AB4-AD6D-A7780444AAC6}" type="pres">
      <dgm:prSet presAssocID="{7F70DAF8-2753-4DBC-8737-1D370757F849}" presName="parTrans" presStyleLbl="sibTrans2D1" presStyleIdx="0" presStyleCnt="2"/>
      <dgm:spPr/>
      <dgm:t>
        <a:bodyPr/>
        <a:lstStyle/>
        <a:p>
          <a:endParaRPr lang="tr-TR"/>
        </a:p>
      </dgm:t>
    </dgm:pt>
    <dgm:pt modelId="{78410BAC-6D41-46C0-ADCC-D63C06F800C4}" type="pres">
      <dgm:prSet presAssocID="{4AC7EEE1-3595-4455-AA75-8AF48B147C62}" presName="child" presStyleLbl="alignAccFollowNode1" presStyleIdx="0" presStyleCnt="2" custScaleX="163126" custScaleY="1171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D5EA178-98B4-4FD7-90D6-9B7492C135D1}" type="pres">
      <dgm:prSet presAssocID="{AA0E6D26-9240-47AD-96E0-9FD412F61622}" presName="sibTrans" presStyleLbl="sibTrans2D1" presStyleIdx="1" presStyleCnt="2"/>
      <dgm:spPr/>
      <dgm:t>
        <a:bodyPr/>
        <a:lstStyle/>
        <a:p>
          <a:endParaRPr lang="tr-TR"/>
        </a:p>
      </dgm:t>
    </dgm:pt>
    <dgm:pt modelId="{88D438FA-CB02-4C1E-92FB-049F85D19FED}" type="pres">
      <dgm:prSet presAssocID="{0D7B30CB-4B43-47B3-936B-AEF07B5D4D98}" presName="child" presStyleLbl="alignAccFollowNode1" presStyleIdx="1" presStyleCnt="2" custScaleX="163126" custScaleY="12520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42170A2-BF1E-4230-9AEE-E2F84C79D78A}" type="presOf" srcId="{0D7B30CB-4B43-47B3-936B-AEF07B5D4D98}" destId="{88D438FA-CB02-4C1E-92FB-049F85D19FED}" srcOrd="0" destOrd="0" presId="urn:microsoft.com/office/officeart/2005/8/layout/lProcess1"/>
    <dgm:cxn modelId="{2F3379A1-687B-48A2-8184-21B53472B947}" type="presOf" srcId="{AA0E6D26-9240-47AD-96E0-9FD412F61622}" destId="{CD5EA178-98B4-4FD7-90D6-9B7492C135D1}" srcOrd="0" destOrd="0" presId="urn:microsoft.com/office/officeart/2005/8/layout/lProcess1"/>
    <dgm:cxn modelId="{6BA05F53-3AA1-42B2-AB85-4649A1F87DFE}" type="presOf" srcId="{B0EC3ABB-B03D-489F-83E4-BA5C2EC6D5C5}" destId="{DC7A3E52-050E-4E4A-A44F-8D9F7D534B2B}" srcOrd="0" destOrd="0" presId="urn:microsoft.com/office/officeart/2005/8/layout/lProcess1"/>
    <dgm:cxn modelId="{A9054A60-F5F2-41C5-8DAB-834497A1A50D}" srcId="{A0F7D64F-3E79-452C-B6F4-47EFA2912A41}" destId="{4AC7EEE1-3595-4455-AA75-8AF48B147C62}" srcOrd="0" destOrd="0" parTransId="{7F70DAF8-2753-4DBC-8737-1D370757F849}" sibTransId="{AA0E6D26-9240-47AD-96E0-9FD412F61622}"/>
    <dgm:cxn modelId="{1061EE36-8F31-48BF-AAA5-F6846E933ED0}" type="presOf" srcId="{7F70DAF8-2753-4DBC-8737-1D370757F849}" destId="{400E3E5A-1FDB-4AB4-AD6D-A7780444AAC6}" srcOrd="0" destOrd="0" presId="urn:microsoft.com/office/officeart/2005/8/layout/lProcess1"/>
    <dgm:cxn modelId="{D9DD5D2A-AE11-4011-81A9-866FEC5A1580}" type="presOf" srcId="{A0F7D64F-3E79-452C-B6F4-47EFA2912A41}" destId="{D96B6FEE-B79E-4E13-A60C-237A490FE3C3}" srcOrd="0" destOrd="0" presId="urn:microsoft.com/office/officeart/2005/8/layout/lProcess1"/>
    <dgm:cxn modelId="{085FE071-3789-4FB2-BCD7-03EB00D709A9}" type="presOf" srcId="{4AC7EEE1-3595-4455-AA75-8AF48B147C62}" destId="{78410BAC-6D41-46C0-ADCC-D63C06F800C4}" srcOrd="0" destOrd="0" presId="urn:microsoft.com/office/officeart/2005/8/layout/lProcess1"/>
    <dgm:cxn modelId="{602EBD11-D195-48E5-BC40-0F3A2C79B6EC}" srcId="{A0F7D64F-3E79-452C-B6F4-47EFA2912A41}" destId="{0D7B30CB-4B43-47B3-936B-AEF07B5D4D98}" srcOrd="1" destOrd="0" parTransId="{435E116A-CE70-4C05-BB8F-378FB38D7456}" sibTransId="{BDE83A6C-9137-4105-8B44-E2AF430D8C95}"/>
    <dgm:cxn modelId="{4C1CB894-CF0F-4095-A67D-4804A4A5A96E}" srcId="{B0EC3ABB-B03D-489F-83E4-BA5C2EC6D5C5}" destId="{A0F7D64F-3E79-452C-B6F4-47EFA2912A41}" srcOrd="0" destOrd="0" parTransId="{10E41988-72FB-467D-AC9E-3AD2DDBF1503}" sibTransId="{2FDA63B9-AA14-4731-BE50-B54C13A38E28}"/>
    <dgm:cxn modelId="{0D62D49C-4A03-47D9-A53A-A9506A991BA9}" type="presParOf" srcId="{DC7A3E52-050E-4E4A-A44F-8D9F7D534B2B}" destId="{B9D2B9D7-527E-4650-B866-632E9BB0BAB4}" srcOrd="0" destOrd="0" presId="urn:microsoft.com/office/officeart/2005/8/layout/lProcess1"/>
    <dgm:cxn modelId="{47CBD5F7-1514-4906-91C6-A03723C82375}" type="presParOf" srcId="{B9D2B9D7-527E-4650-B866-632E9BB0BAB4}" destId="{D96B6FEE-B79E-4E13-A60C-237A490FE3C3}" srcOrd="0" destOrd="0" presId="urn:microsoft.com/office/officeart/2005/8/layout/lProcess1"/>
    <dgm:cxn modelId="{67086795-F209-44C3-97EF-8D5FB6C1A949}" type="presParOf" srcId="{B9D2B9D7-527E-4650-B866-632E9BB0BAB4}" destId="{400E3E5A-1FDB-4AB4-AD6D-A7780444AAC6}" srcOrd="1" destOrd="0" presId="urn:microsoft.com/office/officeart/2005/8/layout/lProcess1"/>
    <dgm:cxn modelId="{5D641F9A-E329-44B8-9A66-8A6C207490E0}" type="presParOf" srcId="{B9D2B9D7-527E-4650-B866-632E9BB0BAB4}" destId="{78410BAC-6D41-46C0-ADCC-D63C06F800C4}" srcOrd="2" destOrd="0" presId="urn:microsoft.com/office/officeart/2005/8/layout/lProcess1"/>
    <dgm:cxn modelId="{3BCC14AF-F585-4F58-A49E-D63FC1269B9A}" type="presParOf" srcId="{B9D2B9D7-527E-4650-B866-632E9BB0BAB4}" destId="{CD5EA178-98B4-4FD7-90D6-9B7492C135D1}" srcOrd="3" destOrd="0" presId="urn:microsoft.com/office/officeart/2005/8/layout/lProcess1"/>
    <dgm:cxn modelId="{825BEC05-2DD2-4DC2-96C0-A0B2189B9353}" type="presParOf" srcId="{B9D2B9D7-527E-4650-B866-632E9BB0BAB4}" destId="{88D438FA-CB02-4C1E-92FB-049F85D19FED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D0FDF04-5A0B-4016-9B25-D90814FB5ABA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CAF1465B-92F4-43A5-9D58-547D7CBCB6FA}">
      <dgm:prSet phldrT="[Metin]"/>
      <dgm:spPr/>
      <dgm:t>
        <a:bodyPr/>
        <a:lstStyle/>
        <a:p>
          <a:r>
            <a:rPr lang="tr-TR" b="1" dirty="0" smtClean="0"/>
            <a:t>Yüklenicisi olduğumuz sistemlerin depo seviyesi bakımlar kesinlikle firmamız tarafından yapılabilir. Bu konuda gerekli bütün  organizasyona firmamız  sahiptir</a:t>
          </a:r>
          <a:endParaRPr lang="tr-TR" dirty="0"/>
        </a:p>
      </dgm:t>
    </dgm:pt>
    <dgm:pt modelId="{DB3990ED-414B-4525-B024-991FB0D0CCAE}" type="parTrans" cxnId="{69DD9B7B-37C5-4C3F-A877-4BFC9F80D784}">
      <dgm:prSet/>
      <dgm:spPr/>
      <dgm:t>
        <a:bodyPr/>
        <a:lstStyle/>
        <a:p>
          <a:endParaRPr lang="tr-TR"/>
        </a:p>
      </dgm:t>
    </dgm:pt>
    <dgm:pt modelId="{D5FBAD69-1FD0-402E-8CD6-6D97A1C30C25}" type="sibTrans" cxnId="{69DD9B7B-37C5-4C3F-A877-4BFC9F80D784}">
      <dgm:prSet/>
      <dgm:spPr/>
      <dgm:t>
        <a:bodyPr/>
        <a:lstStyle/>
        <a:p>
          <a:endParaRPr lang="tr-TR"/>
        </a:p>
      </dgm:t>
    </dgm:pt>
    <dgm:pt modelId="{F69F47CC-FF69-410E-9B83-D0238B375107}">
      <dgm:prSet phldrT="[Metin]"/>
      <dgm:spPr/>
      <dgm:t>
        <a:bodyPr/>
        <a:lstStyle/>
        <a:p>
          <a:r>
            <a:rPr lang="tr-TR" b="1" dirty="0" smtClean="0"/>
            <a:t>Belediye ve diğer kamu ve Kuruluşları bakımları özel  Yüklenicilere ihale etmektedirler.</a:t>
          </a:r>
          <a:endParaRPr lang="tr-TR" dirty="0"/>
        </a:p>
      </dgm:t>
    </dgm:pt>
    <dgm:pt modelId="{79B05C45-338C-4936-BB9F-E98C18BC9828}" type="parTrans" cxnId="{8BAD8A5C-6750-4CB0-ABE3-B22C3CA5E70E}">
      <dgm:prSet/>
      <dgm:spPr/>
      <dgm:t>
        <a:bodyPr/>
        <a:lstStyle/>
        <a:p>
          <a:endParaRPr lang="tr-TR"/>
        </a:p>
      </dgm:t>
    </dgm:pt>
    <dgm:pt modelId="{91E12D69-F108-4543-A55F-272867ACA847}" type="sibTrans" cxnId="{8BAD8A5C-6750-4CB0-ABE3-B22C3CA5E70E}">
      <dgm:prSet/>
      <dgm:spPr/>
      <dgm:t>
        <a:bodyPr/>
        <a:lstStyle/>
        <a:p>
          <a:endParaRPr lang="tr-TR"/>
        </a:p>
      </dgm:t>
    </dgm:pt>
    <dgm:pt modelId="{2727D6F6-0086-413D-A0C0-2823911640D3}">
      <dgm:prSet phldrT="[Metin]"/>
      <dgm:spPr/>
      <dgm:t>
        <a:bodyPr/>
        <a:lstStyle/>
        <a:p>
          <a:r>
            <a:rPr lang="tr-TR" b="1" dirty="0" smtClean="0"/>
            <a:t>Benzer  modeller  TSK tarafından da uygulanabilir. Bütün Lojistik destek kalemlerinde maliyetler azalacaktır. TSK denetleme rolü üstlenebilir.</a:t>
          </a:r>
          <a:endParaRPr lang="tr-TR" dirty="0"/>
        </a:p>
      </dgm:t>
    </dgm:pt>
    <dgm:pt modelId="{34AE1D59-4E88-4184-9A47-5DBB70710B3A}" type="parTrans" cxnId="{7ED8BE3E-E21A-4620-879F-67DF278A07FF}">
      <dgm:prSet/>
      <dgm:spPr/>
      <dgm:t>
        <a:bodyPr/>
        <a:lstStyle/>
        <a:p>
          <a:endParaRPr lang="tr-TR"/>
        </a:p>
      </dgm:t>
    </dgm:pt>
    <dgm:pt modelId="{019BBBBE-8D77-4DF2-A55B-A82AF0A35668}" type="sibTrans" cxnId="{7ED8BE3E-E21A-4620-879F-67DF278A07FF}">
      <dgm:prSet/>
      <dgm:spPr/>
      <dgm:t>
        <a:bodyPr/>
        <a:lstStyle/>
        <a:p>
          <a:endParaRPr lang="tr-TR"/>
        </a:p>
      </dgm:t>
    </dgm:pt>
    <dgm:pt modelId="{61269CF0-C5E1-4BEB-AD43-191D24509C9F}">
      <dgm:prSet phldrT="[Metin]"/>
      <dgm:spPr/>
      <dgm:t>
        <a:bodyPr/>
        <a:lstStyle/>
        <a:p>
          <a:r>
            <a:rPr lang="tr-TR" b="1" dirty="0" smtClean="0"/>
            <a:t>Lojistik desteği  Yüklenicilere verirken Yüklenicilerin yetenekleri ve olanakları göz önünde bulundurulmalıdır.</a:t>
          </a:r>
          <a:endParaRPr lang="tr-TR" dirty="0"/>
        </a:p>
      </dgm:t>
    </dgm:pt>
    <dgm:pt modelId="{B94F13A7-F002-440B-BA41-6E122635BB47}" type="parTrans" cxnId="{E746D3A7-EEC4-496F-B2B5-02FAC7D397E9}">
      <dgm:prSet/>
      <dgm:spPr/>
      <dgm:t>
        <a:bodyPr/>
        <a:lstStyle/>
        <a:p>
          <a:endParaRPr lang="tr-TR"/>
        </a:p>
      </dgm:t>
    </dgm:pt>
    <dgm:pt modelId="{1F63448C-5510-4F5E-AC17-CF601EE01F6B}" type="sibTrans" cxnId="{E746D3A7-EEC4-496F-B2B5-02FAC7D397E9}">
      <dgm:prSet/>
      <dgm:spPr/>
      <dgm:t>
        <a:bodyPr/>
        <a:lstStyle/>
        <a:p>
          <a:endParaRPr lang="tr-TR"/>
        </a:p>
      </dgm:t>
    </dgm:pt>
    <dgm:pt modelId="{569CD547-219E-4650-B0C8-163CDF4385E7}" type="pres">
      <dgm:prSet presAssocID="{3D0FDF04-5A0B-4016-9B25-D90814FB5A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0FC241E-28F4-41FA-A45A-BFE15358CBF2}" type="pres">
      <dgm:prSet presAssocID="{CAF1465B-92F4-43A5-9D58-547D7CBCB6F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455CA97-063E-45A1-9BF3-22DEE05E9E60}" type="pres">
      <dgm:prSet presAssocID="{D5FBAD69-1FD0-402E-8CD6-6D97A1C30C25}" presName="spacer" presStyleCnt="0"/>
      <dgm:spPr/>
    </dgm:pt>
    <dgm:pt modelId="{4A2DB0E3-D5E6-4D61-B400-BA42DB4F514A}" type="pres">
      <dgm:prSet presAssocID="{F69F47CC-FF69-410E-9B83-D0238B37510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18F1ACE-5CAF-4878-B5B3-486429490880}" type="pres">
      <dgm:prSet presAssocID="{91E12D69-F108-4543-A55F-272867ACA847}" presName="spacer" presStyleCnt="0"/>
      <dgm:spPr/>
    </dgm:pt>
    <dgm:pt modelId="{C0903092-45D1-4CC2-B453-B72CF3E66D17}" type="pres">
      <dgm:prSet presAssocID="{2727D6F6-0086-413D-A0C0-2823911640D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66D1CC0-CEF6-4423-AF88-23F5E22072E4}" type="pres">
      <dgm:prSet presAssocID="{019BBBBE-8D77-4DF2-A55B-A82AF0A35668}" presName="spacer" presStyleCnt="0"/>
      <dgm:spPr/>
    </dgm:pt>
    <dgm:pt modelId="{28D5D91E-37E8-46D7-BD6D-307FBEBCB6D6}" type="pres">
      <dgm:prSet presAssocID="{61269CF0-C5E1-4BEB-AD43-191D24509C9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746D3A7-EEC4-496F-B2B5-02FAC7D397E9}" srcId="{3D0FDF04-5A0B-4016-9B25-D90814FB5ABA}" destId="{61269CF0-C5E1-4BEB-AD43-191D24509C9F}" srcOrd="3" destOrd="0" parTransId="{B94F13A7-F002-440B-BA41-6E122635BB47}" sibTransId="{1F63448C-5510-4F5E-AC17-CF601EE01F6B}"/>
    <dgm:cxn modelId="{65F8EF39-68A4-4EA5-B677-2FF270D282DF}" type="presOf" srcId="{2727D6F6-0086-413D-A0C0-2823911640D3}" destId="{C0903092-45D1-4CC2-B453-B72CF3E66D17}" srcOrd="0" destOrd="0" presId="urn:microsoft.com/office/officeart/2005/8/layout/vList2"/>
    <dgm:cxn modelId="{939642C9-3D33-4AEE-8A8D-26D54F430867}" type="presOf" srcId="{F69F47CC-FF69-410E-9B83-D0238B375107}" destId="{4A2DB0E3-D5E6-4D61-B400-BA42DB4F514A}" srcOrd="0" destOrd="0" presId="urn:microsoft.com/office/officeart/2005/8/layout/vList2"/>
    <dgm:cxn modelId="{8BAD8A5C-6750-4CB0-ABE3-B22C3CA5E70E}" srcId="{3D0FDF04-5A0B-4016-9B25-D90814FB5ABA}" destId="{F69F47CC-FF69-410E-9B83-D0238B375107}" srcOrd="1" destOrd="0" parTransId="{79B05C45-338C-4936-BB9F-E98C18BC9828}" sibTransId="{91E12D69-F108-4543-A55F-272867ACA847}"/>
    <dgm:cxn modelId="{69DD9B7B-37C5-4C3F-A877-4BFC9F80D784}" srcId="{3D0FDF04-5A0B-4016-9B25-D90814FB5ABA}" destId="{CAF1465B-92F4-43A5-9D58-547D7CBCB6FA}" srcOrd="0" destOrd="0" parTransId="{DB3990ED-414B-4525-B024-991FB0D0CCAE}" sibTransId="{D5FBAD69-1FD0-402E-8CD6-6D97A1C30C25}"/>
    <dgm:cxn modelId="{7ED8BE3E-E21A-4620-879F-67DF278A07FF}" srcId="{3D0FDF04-5A0B-4016-9B25-D90814FB5ABA}" destId="{2727D6F6-0086-413D-A0C0-2823911640D3}" srcOrd="2" destOrd="0" parTransId="{34AE1D59-4E88-4184-9A47-5DBB70710B3A}" sibTransId="{019BBBBE-8D77-4DF2-A55B-A82AF0A35668}"/>
    <dgm:cxn modelId="{13DD328A-44A8-4302-BC02-F7094A86A821}" type="presOf" srcId="{3D0FDF04-5A0B-4016-9B25-D90814FB5ABA}" destId="{569CD547-219E-4650-B0C8-163CDF4385E7}" srcOrd="0" destOrd="0" presId="urn:microsoft.com/office/officeart/2005/8/layout/vList2"/>
    <dgm:cxn modelId="{488F26D9-390F-4D75-9544-095627DE76E6}" type="presOf" srcId="{CAF1465B-92F4-43A5-9D58-547D7CBCB6FA}" destId="{00FC241E-28F4-41FA-A45A-BFE15358CBF2}" srcOrd="0" destOrd="0" presId="urn:microsoft.com/office/officeart/2005/8/layout/vList2"/>
    <dgm:cxn modelId="{5E78D994-DA69-4ED3-8F40-BB0A932CA40D}" type="presOf" srcId="{61269CF0-C5E1-4BEB-AD43-191D24509C9F}" destId="{28D5D91E-37E8-46D7-BD6D-307FBEBCB6D6}" srcOrd="0" destOrd="0" presId="urn:microsoft.com/office/officeart/2005/8/layout/vList2"/>
    <dgm:cxn modelId="{44EF35CC-FAF7-4078-9B7A-18A57C4B7003}" type="presParOf" srcId="{569CD547-219E-4650-B0C8-163CDF4385E7}" destId="{00FC241E-28F4-41FA-A45A-BFE15358CBF2}" srcOrd="0" destOrd="0" presId="urn:microsoft.com/office/officeart/2005/8/layout/vList2"/>
    <dgm:cxn modelId="{F45F136A-99D5-4A35-AD6F-540890F2D774}" type="presParOf" srcId="{569CD547-219E-4650-B0C8-163CDF4385E7}" destId="{7455CA97-063E-45A1-9BF3-22DEE05E9E60}" srcOrd="1" destOrd="0" presId="urn:microsoft.com/office/officeart/2005/8/layout/vList2"/>
    <dgm:cxn modelId="{C12549C5-BF9A-49A8-AB52-91864EB4F3F3}" type="presParOf" srcId="{569CD547-219E-4650-B0C8-163CDF4385E7}" destId="{4A2DB0E3-D5E6-4D61-B400-BA42DB4F514A}" srcOrd="2" destOrd="0" presId="urn:microsoft.com/office/officeart/2005/8/layout/vList2"/>
    <dgm:cxn modelId="{3E1D10EA-C625-4FD9-8BA9-4C15416F15DC}" type="presParOf" srcId="{569CD547-219E-4650-B0C8-163CDF4385E7}" destId="{918F1ACE-5CAF-4878-B5B3-486429490880}" srcOrd="3" destOrd="0" presId="urn:microsoft.com/office/officeart/2005/8/layout/vList2"/>
    <dgm:cxn modelId="{69A25029-EAE7-4E90-879A-45885D61FBDA}" type="presParOf" srcId="{569CD547-219E-4650-B0C8-163CDF4385E7}" destId="{C0903092-45D1-4CC2-B453-B72CF3E66D17}" srcOrd="4" destOrd="0" presId="urn:microsoft.com/office/officeart/2005/8/layout/vList2"/>
    <dgm:cxn modelId="{D04D23E3-88E5-4B4C-BA5B-BF5CBC3D237D}" type="presParOf" srcId="{569CD547-219E-4650-B0C8-163CDF4385E7}" destId="{966D1CC0-CEF6-4423-AF88-23F5E22072E4}" srcOrd="5" destOrd="0" presId="urn:microsoft.com/office/officeart/2005/8/layout/vList2"/>
    <dgm:cxn modelId="{740C7088-4436-43E2-B3E7-75E3AF49B59A}" type="presParOf" srcId="{569CD547-219E-4650-B0C8-163CDF4385E7}" destId="{28D5D91E-37E8-46D7-BD6D-307FBEBCB6D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4F9D292-1917-4F8C-8C56-2042E866D99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F0F02B5-9D3C-4AE4-83B0-14BBF6607D5C}">
      <dgm:prSet phldrT="[Metin]"/>
      <dgm:spPr/>
      <dgm:t>
        <a:bodyPr/>
        <a:lstStyle/>
        <a:p>
          <a:r>
            <a:rPr lang="tr-TR" b="1" dirty="0" smtClean="0"/>
            <a:t>Depo Seviyesi Bakım ve Onarımlar Yüklenicilerin alt yapıları ve SSH organizasyonlarına göre Yüklenicilere verilebilir.</a:t>
          </a:r>
          <a:endParaRPr lang="tr-TR" b="1" dirty="0"/>
        </a:p>
      </dgm:t>
    </dgm:pt>
    <dgm:pt modelId="{587043BD-6399-45C5-8D8B-B6E003AF7A61}" type="parTrans" cxnId="{37A089DA-0EB4-4C86-8B08-14FDCCF0507A}">
      <dgm:prSet/>
      <dgm:spPr/>
      <dgm:t>
        <a:bodyPr/>
        <a:lstStyle/>
        <a:p>
          <a:endParaRPr lang="tr-TR"/>
        </a:p>
      </dgm:t>
    </dgm:pt>
    <dgm:pt modelId="{C7FF16F5-C6D1-4AAB-AFB2-24FB11DC448E}" type="sibTrans" cxnId="{37A089DA-0EB4-4C86-8B08-14FDCCF0507A}">
      <dgm:prSet/>
      <dgm:spPr/>
      <dgm:t>
        <a:bodyPr/>
        <a:lstStyle/>
        <a:p>
          <a:endParaRPr lang="tr-TR"/>
        </a:p>
      </dgm:t>
    </dgm:pt>
    <dgm:pt modelId="{40509357-AF00-4D92-8B16-38ADDF98112E}">
      <dgm:prSet phldrT="[Metin]" custT="1"/>
      <dgm:spPr/>
      <dgm:t>
        <a:bodyPr/>
        <a:lstStyle/>
        <a:p>
          <a:r>
            <a:rPr lang="tr-TR" sz="1500" b="1" dirty="0" smtClean="0"/>
            <a:t>Yurt çapında Hizmet verecek Yetkili Servis sayısı yeterli mi?</a:t>
          </a:r>
          <a:endParaRPr lang="tr-TR" sz="1500" b="1" dirty="0"/>
        </a:p>
      </dgm:t>
    </dgm:pt>
    <dgm:pt modelId="{C448FD12-661E-4097-A7BB-8563411F3AF6}" type="parTrans" cxnId="{B37922CA-E9D8-4124-AA53-966E7F1B5A90}">
      <dgm:prSet/>
      <dgm:spPr/>
      <dgm:t>
        <a:bodyPr/>
        <a:lstStyle/>
        <a:p>
          <a:endParaRPr lang="tr-TR"/>
        </a:p>
      </dgm:t>
    </dgm:pt>
    <dgm:pt modelId="{D4ACA28B-B60E-4AF7-80B2-D43D381C2D44}" type="sibTrans" cxnId="{B37922CA-E9D8-4124-AA53-966E7F1B5A90}">
      <dgm:prSet/>
      <dgm:spPr/>
      <dgm:t>
        <a:bodyPr/>
        <a:lstStyle/>
        <a:p>
          <a:endParaRPr lang="tr-TR"/>
        </a:p>
      </dgm:t>
    </dgm:pt>
    <dgm:pt modelId="{88DAB258-BFBD-4316-BAB6-55D885410313}">
      <dgm:prSet phldrT="[Metin]" custT="1"/>
      <dgm:spPr/>
      <dgm:t>
        <a:bodyPr/>
        <a:lstStyle/>
        <a:p>
          <a:r>
            <a:rPr lang="tr-TR" sz="1500" b="1" dirty="0" smtClean="0"/>
            <a:t>Yetkili Servislerin standartları nasıl?</a:t>
          </a:r>
          <a:endParaRPr lang="tr-TR" sz="1500" b="1" dirty="0"/>
        </a:p>
      </dgm:t>
    </dgm:pt>
    <dgm:pt modelId="{2DF4EEE4-B3CE-4229-BDB1-CCDAF63B2C04}" type="parTrans" cxnId="{47A872F0-2E15-4955-9EB7-519B4A1753E6}">
      <dgm:prSet/>
      <dgm:spPr/>
      <dgm:t>
        <a:bodyPr/>
        <a:lstStyle/>
        <a:p>
          <a:endParaRPr lang="tr-TR"/>
        </a:p>
      </dgm:t>
    </dgm:pt>
    <dgm:pt modelId="{7CD4EA69-DCD6-4813-8674-78545A906B03}" type="sibTrans" cxnId="{47A872F0-2E15-4955-9EB7-519B4A1753E6}">
      <dgm:prSet/>
      <dgm:spPr/>
      <dgm:t>
        <a:bodyPr/>
        <a:lstStyle/>
        <a:p>
          <a:endParaRPr lang="tr-TR"/>
        </a:p>
      </dgm:t>
    </dgm:pt>
    <dgm:pt modelId="{A8229C77-7FA7-4B2A-857A-368CC10BFDC5}">
      <dgm:prSet phldrT="[Metin]" custT="1"/>
      <dgm:spPr/>
      <dgm:t>
        <a:bodyPr/>
        <a:lstStyle/>
        <a:p>
          <a:r>
            <a:rPr lang="tr-TR" sz="1500" b="1" dirty="0" smtClean="0"/>
            <a:t>Yedek Parça temini konusunda dışa bağımlılık ve temin süreleri nelerdir?</a:t>
          </a:r>
          <a:endParaRPr lang="tr-TR" sz="1500" b="1" dirty="0"/>
        </a:p>
      </dgm:t>
    </dgm:pt>
    <dgm:pt modelId="{F2480DD4-57C1-46F8-8431-E00384370BB5}" type="parTrans" cxnId="{5DD7F910-A789-454A-AE28-CC3CBE55AD35}">
      <dgm:prSet/>
      <dgm:spPr/>
      <dgm:t>
        <a:bodyPr/>
        <a:lstStyle/>
        <a:p>
          <a:endParaRPr lang="tr-TR"/>
        </a:p>
      </dgm:t>
    </dgm:pt>
    <dgm:pt modelId="{362ED9E7-C8F9-4074-865E-416AE7A5E374}" type="sibTrans" cxnId="{5DD7F910-A789-454A-AE28-CC3CBE55AD35}">
      <dgm:prSet/>
      <dgm:spPr/>
      <dgm:t>
        <a:bodyPr/>
        <a:lstStyle/>
        <a:p>
          <a:endParaRPr lang="tr-TR"/>
        </a:p>
      </dgm:t>
    </dgm:pt>
    <dgm:pt modelId="{5C0406C4-E2DE-43DE-A6A2-A61C3302A6D0}">
      <dgm:prSet phldrT="[Metin]"/>
      <dgm:spPr/>
      <dgm:t>
        <a:bodyPr/>
        <a:lstStyle/>
        <a:p>
          <a:r>
            <a:rPr lang="tr-TR" b="1" dirty="0" smtClean="0"/>
            <a:t>Yetkili Servislerin eğitim durumları nelerdir, Yüklenici yetkili servislerini eğitiyor mu</a:t>
          </a:r>
          <a:r>
            <a:rPr lang="tr-TR" dirty="0" smtClean="0"/>
            <a:t>?</a:t>
          </a:r>
          <a:endParaRPr lang="tr-TR" dirty="0"/>
        </a:p>
      </dgm:t>
    </dgm:pt>
    <dgm:pt modelId="{A7A8D051-FFEE-4D1C-AD1C-8887A5CE2187}" type="parTrans" cxnId="{47D75D3C-EFC9-40F2-B367-1BC3C9887077}">
      <dgm:prSet/>
      <dgm:spPr/>
      <dgm:t>
        <a:bodyPr/>
        <a:lstStyle/>
        <a:p>
          <a:endParaRPr lang="tr-TR"/>
        </a:p>
      </dgm:t>
    </dgm:pt>
    <dgm:pt modelId="{1C035DC9-2F2D-4C6F-8A4E-607FBC899398}" type="sibTrans" cxnId="{47D75D3C-EFC9-40F2-B367-1BC3C9887077}">
      <dgm:prSet/>
      <dgm:spPr/>
      <dgm:t>
        <a:bodyPr/>
        <a:lstStyle/>
        <a:p>
          <a:endParaRPr lang="tr-TR"/>
        </a:p>
      </dgm:t>
    </dgm:pt>
    <dgm:pt modelId="{841F069A-C9B4-4F98-8C7E-3242D0598E28}">
      <dgm:prSet phldrT="[Metin]"/>
      <dgm:spPr/>
      <dgm:t>
        <a:bodyPr/>
        <a:lstStyle/>
        <a:p>
          <a:r>
            <a:rPr lang="tr-TR" b="1" dirty="0" smtClean="0"/>
            <a:t>Yetkili servisler Ekipman ve destek teçhizatları yönünden yeterli mi</a:t>
          </a:r>
          <a:r>
            <a:rPr lang="tr-TR" dirty="0" smtClean="0"/>
            <a:t>?</a:t>
          </a:r>
          <a:endParaRPr lang="tr-TR" dirty="0"/>
        </a:p>
      </dgm:t>
    </dgm:pt>
    <dgm:pt modelId="{296D1094-C8BE-4DFD-B604-806F711B59E8}" type="parTrans" cxnId="{7441EDA2-AE5B-4187-B87E-66CEE44E18E1}">
      <dgm:prSet/>
      <dgm:spPr/>
      <dgm:t>
        <a:bodyPr/>
        <a:lstStyle/>
        <a:p>
          <a:endParaRPr lang="tr-TR"/>
        </a:p>
      </dgm:t>
    </dgm:pt>
    <dgm:pt modelId="{66681E1B-94F5-4D9E-87D1-196556F745BC}" type="sibTrans" cxnId="{7441EDA2-AE5B-4187-B87E-66CEE44E18E1}">
      <dgm:prSet/>
      <dgm:spPr/>
      <dgm:t>
        <a:bodyPr/>
        <a:lstStyle/>
        <a:p>
          <a:endParaRPr lang="tr-TR"/>
        </a:p>
      </dgm:t>
    </dgm:pt>
    <dgm:pt modelId="{A7229DF8-B74C-4A65-8E7E-B56B450FF624}">
      <dgm:prSet phldrT="[Metin]"/>
      <dgm:spPr/>
      <dgm:t>
        <a:bodyPr/>
        <a:lstStyle/>
        <a:p>
          <a:r>
            <a:rPr lang="tr-TR" b="1" i="0" dirty="0" smtClean="0"/>
            <a:t>Yetkili Servisler Yüklenici tarafından denetleniyor mu</a:t>
          </a:r>
          <a:r>
            <a:rPr lang="tr-TR" dirty="0" smtClean="0"/>
            <a:t>?</a:t>
          </a:r>
          <a:endParaRPr lang="tr-TR" dirty="0"/>
        </a:p>
      </dgm:t>
    </dgm:pt>
    <dgm:pt modelId="{480A1FF4-D117-4FAD-9031-87F750EAC798}" type="parTrans" cxnId="{E85DAF8D-8A95-4CD4-9CA2-B5C8059C1002}">
      <dgm:prSet/>
      <dgm:spPr/>
      <dgm:t>
        <a:bodyPr/>
        <a:lstStyle/>
        <a:p>
          <a:endParaRPr lang="tr-TR"/>
        </a:p>
      </dgm:t>
    </dgm:pt>
    <dgm:pt modelId="{B0E00E38-6F9E-45E7-9FE4-B08698F07752}" type="sibTrans" cxnId="{E85DAF8D-8A95-4CD4-9CA2-B5C8059C1002}">
      <dgm:prSet/>
      <dgm:spPr/>
      <dgm:t>
        <a:bodyPr/>
        <a:lstStyle/>
        <a:p>
          <a:endParaRPr lang="tr-TR"/>
        </a:p>
      </dgm:t>
    </dgm:pt>
    <dgm:pt modelId="{20F5F5D2-1985-4CEC-B77E-7D48E0ECF394}">
      <dgm:prSet phldrT="[Metin]"/>
      <dgm:spPr/>
      <dgm:t>
        <a:bodyPr/>
        <a:lstStyle/>
        <a:p>
          <a:r>
            <a:rPr lang="tr-TR" b="1" dirty="0" smtClean="0"/>
            <a:t>Bu onarımlar Yüklenicilere verilirken aşağıdaki hususlara dikkat edilmelidir</a:t>
          </a:r>
          <a:endParaRPr lang="tr-TR" b="1" dirty="0"/>
        </a:p>
      </dgm:t>
    </dgm:pt>
    <dgm:pt modelId="{BAF44498-A2B2-46D0-83B2-BDE47E087232}" type="sibTrans" cxnId="{0C5F11AF-017B-4BE8-A966-320AC93D14C8}">
      <dgm:prSet/>
      <dgm:spPr/>
      <dgm:t>
        <a:bodyPr/>
        <a:lstStyle/>
        <a:p>
          <a:endParaRPr lang="tr-TR"/>
        </a:p>
      </dgm:t>
    </dgm:pt>
    <dgm:pt modelId="{E80B9FC4-F004-43DA-A752-919C5FB73536}" type="parTrans" cxnId="{0C5F11AF-017B-4BE8-A966-320AC93D14C8}">
      <dgm:prSet/>
      <dgm:spPr/>
      <dgm:t>
        <a:bodyPr/>
        <a:lstStyle/>
        <a:p>
          <a:endParaRPr lang="tr-TR"/>
        </a:p>
      </dgm:t>
    </dgm:pt>
    <dgm:pt modelId="{7D4015DE-DCB7-460A-8085-D311DF816D2F}" type="pres">
      <dgm:prSet presAssocID="{E4F9D292-1917-4F8C-8C56-2042E866D9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6640773-5978-4743-8D80-1FC6584F19DB}" type="pres">
      <dgm:prSet presAssocID="{20F5F5D2-1985-4CEC-B77E-7D48E0ECF394}" presName="boxAndChildren" presStyleCnt="0"/>
      <dgm:spPr/>
    </dgm:pt>
    <dgm:pt modelId="{A7811DBA-2B00-42F0-8A36-77FF40DC08F4}" type="pres">
      <dgm:prSet presAssocID="{20F5F5D2-1985-4CEC-B77E-7D48E0ECF394}" presName="parentTextBox" presStyleLbl="node1" presStyleIdx="0" presStyleCnt="2"/>
      <dgm:spPr/>
      <dgm:t>
        <a:bodyPr/>
        <a:lstStyle/>
        <a:p>
          <a:endParaRPr lang="tr-TR"/>
        </a:p>
      </dgm:t>
    </dgm:pt>
    <dgm:pt modelId="{6B5C3E09-4984-4C60-882C-608CED388D93}" type="pres">
      <dgm:prSet presAssocID="{20F5F5D2-1985-4CEC-B77E-7D48E0ECF394}" presName="entireBox" presStyleLbl="node1" presStyleIdx="0" presStyleCnt="2" custScaleY="21480"/>
      <dgm:spPr/>
      <dgm:t>
        <a:bodyPr/>
        <a:lstStyle/>
        <a:p>
          <a:endParaRPr lang="tr-TR"/>
        </a:p>
      </dgm:t>
    </dgm:pt>
    <dgm:pt modelId="{6ADF331E-089A-42C1-BA70-168762282A3D}" type="pres">
      <dgm:prSet presAssocID="{20F5F5D2-1985-4CEC-B77E-7D48E0ECF394}" presName="descendantBox" presStyleCnt="0"/>
      <dgm:spPr/>
    </dgm:pt>
    <dgm:pt modelId="{9C67F0D2-D9CF-4AC1-9323-2B94CBF3B4C1}" type="pres">
      <dgm:prSet presAssocID="{40509357-AF00-4D92-8B16-38ADDF98112E}" presName="childTextBox" presStyleLbl="fgAccFollowNode1" presStyleIdx="0" presStyleCnt="6" custScaleX="7777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4DB9D0F-B859-40E2-99E5-1B8E75684364}" type="pres">
      <dgm:prSet presAssocID="{88DAB258-BFBD-4316-BAB6-55D885410313}" presName="childTextBox" presStyleLbl="fgAccFollowNode1" presStyleIdx="1" presStyleCnt="6" custScaleX="8344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F662C4D-A539-4B40-86C6-2F556E1A0CFB}" type="pres">
      <dgm:prSet presAssocID="{A8229C77-7FA7-4B2A-857A-368CC10BFDC5}" presName="childTextBox" presStyleLbl="fgAccFollowNode1" presStyleIdx="2" presStyleCnt="6" custScaleX="8332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F43CA95-5FE3-47F1-9DBD-BA77FA85E5E4}" type="pres">
      <dgm:prSet presAssocID="{5C0406C4-E2DE-43DE-A6A2-A61C3302A6D0}" presName="childTextBox" presStyleLbl="fgAccFollowNode1" presStyleIdx="3" presStyleCnt="6" custScaleX="8342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D740FDE-C5D8-4BEF-B8B8-DC4607AAC6D4}" type="pres">
      <dgm:prSet presAssocID="{841F069A-C9B4-4F98-8C7E-3242D0598E28}" presName="childTextBox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0338592-7846-45C2-B87C-ED8DF4D42AE6}" type="pres">
      <dgm:prSet presAssocID="{A7229DF8-B74C-4A65-8E7E-B56B450FF624}" presName="childTextBox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44DB33B-ADDE-4852-9F74-C61CB0F98D64}" type="pres">
      <dgm:prSet presAssocID="{C7FF16F5-C6D1-4AAB-AFB2-24FB11DC448E}" presName="sp" presStyleCnt="0"/>
      <dgm:spPr/>
    </dgm:pt>
    <dgm:pt modelId="{F1483BFE-B608-414F-8855-289780AFF902}" type="pres">
      <dgm:prSet presAssocID="{3F0F02B5-9D3C-4AE4-83B0-14BBF6607D5C}" presName="arrowAndChildren" presStyleCnt="0"/>
      <dgm:spPr/>
    </dgm:pt>
    <dgm:pt modelId="{AD840309-4694-4CDA-87F2-F4F46931F69F}" type="pres">
      <dgm:prSet presAssocID="{3F0F02B5-9D3C-4AE4-83B0-14BBF6607D5C}" presName="parentTextArrow" presStyleLbl="node1" presStyleIdx="1" presStyleCnt="2" custScaleY="28415"/>
      <dgm:spPr/>
      <dgm:t>
        <a:bodyPr/>
        <a:lstStyle/>
        <a:p>
          <a:endParaRPr lang="tr-TR"/>
        </a:p>
      </dgm:t>
    </dgm:pt>
  </dgm:ptLst>
  <dgm:cxnLst>
    <dgm:cxn modelId="{B37922CA-E9D8-4124-AA53-966E7F1B5A90}" srcId="{20F5F5D2-1985-4CEC-B77E-7D48E0ECF394}" destId="{40509357-AF00-4D92-8B16-38ADDF98112E}" srcOrd="0" destOrd="0" parTransId="{C448FD12-661E-4097-A7BB-8563411F3AF6}" sibTransId="{D4ACA28B-B60E-4AF7-80B2-D43D381C2D44}"/>
    <dgm:cxn modelId="{7441EDA2-AE5B-4187-B87E-66CEE44E18E1}" srcId="{20F5F5D2-1985-4CEC-B77E-7D48E0ECF394}" destId="{841F069A-C9B4-4F98-8C7E-3242D0598E28}" srcOrd="4" destOrd="0" parTransId="{296D1094-C8BE-4DFD-B604-806F711B59E8}" sibTransId="{66681E1B-94F5-4D9E-87D1-196556F745BC}"/>
    <dgm:cxn modelId="{74A13999-13ED-4D02-935B-AB966784E321}" type="presOf" srcId="{841F069A-C9B4-4F98-8C7E-3242D0598E28}" destId="{3D740FDE-C5D8-4BEF-B8B8-DC4607AAC6D4}" srcOrd="0" destOrd="0" presId="urn:microsoft.com/office/officeart/2005/8/layout/process4"/>
    <dgm:cxn modelId="{DCFEB98B-F992-43D6-AD16-DCCACF0A625D}" type="presOf" srcId="{A7229DF8-B74C-4A65-8E7E-B56B450FF624}" destId="{10338592-7846-45C2-B87C-ED8DF4D42AE6}" srcOrd="0" destOrd="0" presId="urn:microsoft.com/office/officeart/2005/8/layout/process4"/>
    <dgm:cxn modelId="{37A089DA-0EB4-4C86-8B08-14FDCCF0507A}" srcId="{E4F9D292-1917-4F8C-8C56-2042E866D994}" destId="{3F0F02B5-9D3C-4AE4-83B0-14BBF6607D5C}" srcOrd="0" destOrd="0" parTransId="{587043BD-6399-45C5-8D8B-B6E003AF7A61}" sibTransId="{C7FF16F5-C6D1-4AAB-AFB2-24FB11DC448E}"/>
    <dgm:cxn modelId="{726C696C-CAA3-41B0-8ECE-108DB60D5BA7}" type="presOf" srcId="{3F0F02B5-9D3C-4AE4-83B0-14BBF6607D5C}" destId="{AD840309-4694-4CDA-87F2-F4F46931F69F}" srcOrd="0" destOrd="0" presId="urn:microsoft.com/office/officeart/2005/8/layout/process4"/>
    <dgm:cxn modelId="{613EDD82-FB44-44A5-AC94-7EB09A25DE1D}" type="presOf" srcId="{5C0406C4-E2DE-43DE-A6A2-A61C3302A6D0}" destId="{3F43CA95-5FE3-47F1-9DBD-BA77FA85E5E4}" srcOrd="0" destOrd="0" presId="urn:microsoft.com/office/officeart/2005/8/layout/process4"/>
    <dgm:cxn modelId="{5DD7F910-A789-454A-AE28-CC3CBE55AD35}" srcId="{20F5F5D2-1985-4CEC-B77E-7D48E0ECF394}" destId="{A8229C77-7FA7-4B2A-857A-368CC10BFDC5}" srcOrd="2" destOrd="0" parTransId="{F2480DD4-57C1-46F8-8431-E00384370BB5}" sibTransId="{362ED9E7-C8F9-4074-865E-416AE7A5E374}"/>
    <dgm:cxn modelId="{E85DAF8D-8A95-4CD4-9CA2-B5C8059C1002}" srcId="{20F5F5D2-1985-4CEC-B77E-7D48E0ECF394}" destId="{A7229DF8-B74C-4A65-8E7E-B56B450FF624}" srcOrd="5" destOrd="0" parTransId="{480A1FF4-D117-4FAD-9031-87F750EAC798}" sibTransId="{B0E00E38-6F9E-45E7-9FE4-B08698F07752}"/>
    <dgm:cxn modelId="{47A872F0-2E15-4955-9EB7-519B4A1753E6}" srcId="{20F5F5D2-1985-4CEC-B77E-7D48E0ECF394}" destId="{88DAB258-BFBD-4316-BAB6-55D885410313}" srcOrd="1" destOrd="0" parTransId="{2DF4EEE4-B3CE-4229-BDB1-CCDAF63B2C04}" sibTransId="{7CD4EA69-DCD6-4813-8674-78545A906B03}"/>
    <dgm:cxn modelId="{BAADBF5B-A901-4350-84F4-A2D69954DC5B}" type="presOf" srcId="{20F5F5D2-1985-4CEC-B77E-7D48E0ECF394}" destId="{6B5C3E09-4984-4C60-882C-608CED388D93}" srcOrd="1" destOrd="0" presId="urn:microsoft.com/office/officeart/2005/8/layout/process4"/>
    <dgm:cxn modelId="{E4046B50-B984-43AC-9628-9715C6E839F7}" type="presOf" srcId="{E4F9D292-1917-4F8C-8C56-2042E866D994}" destId="{7D4015DE-DCB7-460A-8085-D311DF816D2F}" srcOrd="0" destOrd="0" presId="urn:microsoft.com/office/officeart/2005/8/layout/process4"/>
    <dgm:cxn modelId="{ADC1C8E8-35A1-49E7-93AD-7637F87B7C8E}" type="presOf" srcId="{40509357-AF00-4D92-8B16-38ADDF98112E}" destId="{9C67F0D2-D9CF-4AC1-9323-2B94CBF3B4C1}" srcOrd="0" destOrd="0" presId="urn:microsoft.com/office/officeart/2005/8/layout/process4"/>
    <dgm:cxn modelId="{47D75D3C-EFC9-40F2-B367-1BC3C9887077}" srcId="{20F5F5D2-1985-4CEC-B77E-7D48E0ECF394}" destId="{5C0406C4-E2DE-43DE-A6A2-A61C3302A6D0}" srcOrd="3" destOrd="0" parTransId="{A7A8D051-FFEE-4D1C-AD1C-8887A5CE2187}" sibTransId="{1C035DC9-2F2D-4C6F-8A4E-607FBC899398}"/>
    <dgm:cxn modelId="{0C5F11AF-017B-4BE8-A966-320AC93D14C8}" srcId="{E4F9D292-1917-4F8C-8C56-2042E866D994}" destId="{20F5F5D2-1985-4CEC-B77E-7D48E0ECF394}" srcOrd="1" destOrd="0" parTransId="{E80B9FC4-F004-43DA-A752-919C5FB73536}" sibTransId="{BAF44498-A2B2-46D0-83B2-BDE47E087232}"/>
    <dgm:cxn modelId="{F9797F7B-E5AC-4E7F-AFCE-4083889DC434}" type="presOf" srcId="{88DAB258-BFBD-4316-BAB6-55D885410313}" destId="{14DB9D0F-B859-40E2-99E5-1B8E75684364}" srcOrd="0" destOrd="0" presId="urn:microsoft.com/office/officeart/2005/8/layout/process4"/>
    <dgm:cxn modelId="{D30AE756-4AB0-45DE-A1A0-360C8ACFFC0C}" type="presOf" srcId="{20F5F5D2-1985-4CEC-B77E-7D48E0ECF394}" destId="{A7811DBA-2B00-42F0-8A36-77FF40DC08F4}" srcOrd="0" destOrd="0" presId="urn:microsoft.com/office/officeart/2005/8/layout/process4"/>
    <dgm:cxn modelId="{F8FEB01D-E14B-4898-BE65-9FF430390912}" type="presOf" srcId="{A8229C77-7FA7-4B2A-857A-368CC10BFDC5}" destId="{BF662C4D-A539-4B40-86C6-2F556E1A0CFB}" srcOrd="0" destOrd="0" presId="urn:microsoft.com/office/officeart/2005/8/layout/process4"/>
    <dgm:cxn modelId="{CC38C9C6-6140-4813-9E8F-3ADEA8E2C273}" type="presParOf" srcId="{7D4015DE-DCB7-460A-8085-D311DF816D2F}" destId="{56640773-5978-4743-8D80-1FC6584F19DB}" srcOrd="0" destOrd="0" presId="urn:microsoft.com/office/officeart/2005/8/layout/process4"/>
    <dgm:cxn modelId="{F5902AD7-9763-4C3D-A957-6CCE50CA9CB0}" type="presParOf" srcId="{56640773-5978-4743-8D80-1FC6584F19DB}" destId="{A7811DBA-2B00-42F0-8A36-77FF40DC08F4}" srcOrd="0" destOrd="0" presId="urn:microsoft.com/office/officeart/2005/8/layout/process4"/>
    <dgm:cxn modelId="{4F59A232-45D7-4BD3-81C5-0198E062F7D3}" type="presParOf" srcId="{56640773-5978-4743-8D80-1FC6584F19DB}" destId="{6B5C3E09-4984-4C60-882C-608CED388D93}" srcOrd="1" destOrd="0" presId="urn:microsoft.com/office/officeart/2005/8/layout/process4"/>
    <dgm:cxn modelId="{FA3A7358-939D-4693-A3AE-4EAE5CB0D736}" type="presParOf" srcId="{56640773-5978-4743-8D80-1FC6584F19DB}" destId="{6ADF331E-089A-42C1-BA70-168762282A3D}" srcOrd="2" destOrd="0" presId="urn:microsoft.com/office/officeart/2005/8/layout/process4"/>
    <dgm:cxn modelId="{968877C8-C71B-44E2-AD1A-1FA63EC054FC}" type="presParOf" srcId="{6ADF331E-089A-42C1-BA70-168762282A3D}" destId="{9C67F0D2-D9CF-4AC1-9323-2B94CBF3B4C1}" srcOrd="0" destOrd="0" presId="urn:microsoft.com/office/officeart/2005/8/layout/process4"/>
    <dgm:cxn modelId="{6D2AED5E-6A7F-46EA-88FD-D93B5E3FAF1D}" type="presParOf" srcId="{6ADF331E-089A-42C1-BA70-168762282A3D}" destId="{14DB9D0F-B859-40E2-99E5-1B8E75684364}" srcOrd="1" destOrd="0" presId="urn:microsoft.com/office/officeart/2005/8/layout/process4"/>
    <dgm:cxn modelId="{0AF36617-87B7-4CFB-9E29-4E92FBAC47A3}" type="presParOf" srcId="{6ADF331E-089A-42C1-BA70-168762282A3D}" destId="{BF662C4D-A539-4B40-86C6-2F556E1A0CFB}" srcOrd="2" destOrd="0" presId="urn:microsoft.com/office/officeart/2005/8/layout/process4"/>
    <dgm:cxn modelId="{2CEE89AA-86AD-4271-94DB-39B32283974D}" type="presParOf" srcId="{6ADF331E-089A-42C1-BA70-168762282A3D}" destId="{3F43CA95-5FE3-47F1-9DBD-BA77FA85E5E4}" srcOrd="3" destOrd="0" presId="urn:microsoft.com/office/officeart/2005/8/layout/process4"/>
    <dgm:cxn modelId="{D6E85A84-1E9F-484C-B18C-6E9EEEFFA2DA}" type="presParOf" srcId="{6ADF331E-089A-42C1-BA70-168762282A3D}" destId="{3D740FDE-C5D8-4BEF-B8B8-DC4607AAC6D4}" srcOrd="4" destOrd="0" presId="urn:microsoft.com/office/officeart/2005/8/layout/process4"/>
    <dgm:cxn modelId="{A2C13199-A294-4BEB-97ED-57EEE584E6C4}" type="presParOf" srcId="{6ADF331E-089A-42C1-BA70-168762282A3D}" destId="{10338592-7846-45C2-B87C-ED8DF4D42AE6}" srcOrd="5" destOrd="0" presId="urn:microsoft.com/office/officeart/2005/8/layout/process4"/>
    <dgm:cxn modelId="{828E9AD5-29C9-468B-8F71-0EEFA337DE09}" type="presParOf" srcId="{7D4015DE-DCB7-460A-8085-D311DF816D2F}" destId="{844DB33B-ADDE-4852-9F74-C61CB0F98D64}" srcOrd="1" destOrd="0" presId="urn:microsoft.com/office/officeart/2005/8/layout/process4"/>
    <dgm:cxn modelId="{37A88455-8DF4-4FB3-8A61-E666B6DFE532}" type="presParOf" srcId="{7D4015DE-DCB7-460A-8085-D311DF816D2F}" destId="{F1483BFE-B608-414F-8855-289780AFF902}" srcOrd="2" destOrd="0" presId="urn:microsoft.com/office/officeart/2005/8/layout/process4"/>
    <dgm:cxn modelId="{81F63E71-10E3-4BB1-BF5D-2F3163955F4F}" type="presParOf" srcId="{F1483BFE-B608-414F-8855-289780AFF902}" destId="{AD840309-4694-4CDA-87F2-F4F46931F69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F003D56-C77E-4039-8253-03ED366512A7}" type="doc">
      <dgm:prSet loTypeId="urn:microsoft.com/office/officeart/2005/8/layout/equation1" loCatId="process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tr-TR"/>
        </a:p>
      </dgm:t>
    </dgm:pt>
    <dgm:pt modelId="{C7D910BA-D31B-4B31-813D-A99E57AEC7D4}">
      <dgm:prSet custT="1"/>
      <dgm:spPr/>
      <dgm:t>
        <a:bodyPr/>
        <a:lstStyle/>
        <a:p>
          <a:pPr rtl="0"/>
          <a:r>
            <a:rPr lang="tr-TR" sz="1800" b="1" dirty="0" smtClean="0"/>
            <a:t>137  Yetkili Servisi</a:t>
          </a:r>
          <a:r>
            <a:rPr lang="tr-TR" sz="500" b="1" dirty="0" smtClean="0"/>
            <a:t>,</a:t>
          </a:r>
          <a:endParaRPr lang="tr-TR" sz="500" b="1" dirty="0"/>
        </a:p>
      </dgm:t>
    </dgm:pt>
    <dgm:pt modelId="{CC7711A2-BD12-4CD1-B38F-AD05B4A99440}" type="parTrans" cxnId="{3AA7B9AC-BA3E-4194-B45C-8B3C5B340C32}">
      <dgm:prSet/>
      <dgm:spPr/>
      <dgm:t>
        <a:bodyPr/>
        <a:lstStyle/>
        <a:p>
          <a:endParaRPr lang="tr-TR"/>
        </a:p>
      </dgm:t>
    </dgm:pt>
    <dgm:pt modelId="{E454FFC3-28A0-4DC4-B909-4093E251D675}" type="sibTrans" cxnId="{3AA7B9AC-BA3E-4194-B45C-8B3C5B340C32}">
      <dgm:prSet/>
      <dgm:spPr/>
      <dgm:t>
        <a:bodyPr/>
        <a:lstStyle/>
        <a:p>
          <a:endParaRPr lang="tr-TR"/>
        </a:p>
      </dgm:t>
    </dgm:pt>
    <dgm:pt modelId="{E08CF6BE-061D-4B20-B78C-BA33256D42C9}">
      <dgm:prSet custT="1"/>
      <dgm:spPr/>
      <dgm:t>
        <a:bodyPr/>
        <a:lstStyle/>
        <a:p>
          <a:pPr rtl="0"/>
          <a:r>
            <a:rPr lang="tr-TR" sz="1600" b="1" dirty="0" smtClean="0"/>
            <a:t>200  Yetkili Yedek Parça Satıcısı ile</a:t>
          </a:r>
          <a:endParaRPr lang="tr-TR" sz="1600" b="1" dirty="0"/>
        </a:p>
      </dgm:t>
    </dgm:pt>
    <dgm:pt modelId="{AB0C9481-75B3-4AD8-BA58-096E8316DC1A}" type="parTrans" cxnId="{6F85B20E-090B-480F-9814-19A42BBAE621}">
      <dgm:prSet/>
      <dgm:spPr/>
      <dgm:t>
        <a:bodyPr/>
        <a:lstStyle/>
        <a:p>
          <a:endParaRPr lang="tr-TR"/>
        </a:p>
      </dgm:t>
    </dgm:pt>
    <dgm:pt modelId="{D03F2CA6-8549-4735-96BB-70950B0CB6F8}" type="sibTrans" cxnId="{6F85B20E-090B-480F-9814-19A42BBAE621}">
      <dgm:prSet/>
      <dgm:spPr/>
      <dgm:t>
        <a:bodyPr/>
        <a:lstStyle/>
        <a:p>
          <a:endParaRPr lang="tr-TR"/>
        </a:p>
      </dgm:t>
    </dgm:pt>
    <dgm:pt modelId="{92421649-173A-46C5-A001-07F97737D096}">
      <dgm:prSet custT="1"/>
      <dgm:spPr/>
      <dgm:t>
        <a:bodyPr/>
        <a:lstStyle/>
        <a:p>
          <a:pPr rtl="0"/>
          <a:r>
            <a:rPr lang="tr-TR" sz="1200" b="1" dirty="0" smtClean="0"/>
            <a:t>Türkiye’nin en büyük Satış Sonrası Hizmetler Ağı ile hizmet vermektedir!        </a:t>
          </a:r>
          <a:endParaRPr lang="tr-TR" sz="1200" b="1" dirty="0"/>
        </a:p>
      </dgm:t>
    </dgm:pt>
    <dgm:pt modelId="{8654123D-EB84-4881-B62D-038636A88D8A}" type="parTrans" cxnId="{7E32169A-3A62-4BF3-AF0C-369949A06DF4}">
      <dgm:prSet/>
      <dgm:spPr/>
      <dgm:t>
        <a:bodyPr/>
        <a:lstStyle/>
        <a:p>
          <a:endParaRPr lang="tr-TR"/>
        </a:p>
      </dgm:t>
    </dgm:pt>
    <dgm:pt modelId="{7F36D0C8-9116-49CE-BCF4-71D54079CBF5}" type="sibTrans" cxnId="{7E32169A-3A62-4BF3-AF0C-369949A06DF4}">
      <dgm:prSet/>
      <dgm:spPr/>
      <dgm:t>
        <a:bodyPr/>
        <a:lstStyle/>
        <a:p>
          <a:endParaRPr lang="tr-TR"/>
        </a:p>
      </dgm:t>
    </dgm:pt>
    <dgm:pt modelId="{2B92745F-1788-4188-AA2D-5B894BF68F83}" type="pres">
      <dgm:prSet presAssocID="{2F003D56-C77E-4039-8253-03ED366512A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F7CDE23-B5C6-45D6-9FDD-FF212FADAED6}" type="pres">
      <dgm:prSet presAssocID="{C7D910BA-D31B-4B31-813D-A99E57AEC7D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C0E18A6-9F62-40CF-9FB4-ED542F14F88E}" type="pres">
      <dgm:prSet presAssocID="{E454FFC3-28A0-4DC4-B909-4093E251D675}" presName="spacerL" presStyleCnt="0"/>
      <dgm:spPr/>
    </dgm:pt>
    <dgm:pt modelId="{2493F2C9-F0E8-4738-8430-FB8537FF5DC1}" type="pres">
      <dgm:prSet presAssocID="{E454FFC3-28A0-4DC4-B909-4093E251D675}" presName="sibTrans" presStyleLbl="sibTrans2D1" presStyleIdx="0" presStyleCnt="2"/>
      <dgm:spPr/>
      <dgm:t>
        <a:bodyPr/>
        <a:lstStyle/>
        <a:p>
          <a:endParaRPr lang="tr-TR"/>
        </a:p>
      </dgm:t>
    </dgm:pt>
    <dgm:pt modelId="{3EF74E1A-AB07-4F16-B7DD-B528363094E0}" type="pres">
      <dgm:prSet presAssocID="{E454FFC3-28A0-4DC4-B909-4093E251D675}" presName="spacerR" presStyleCnt="0"/>
      <dgm:spPr/>
    </dgm:pt>
    <dgm:pt modelId="{A4A917A1-0242-49C4-8072-239686161330}" type="pres">
      <dgm:prSet presAssocID="{E08CF6BE-061D-4B20-B78C-BA33256D42C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D624E31-1BB0-416F-92BA-46271F3C18AB}" type="pres">
      <dgm:prSet presAssocID="{D03F2CA6-8549-4735-96BB-70950B0CB6F8}" presName="spacerL" presStyleCnt="0"/>
      <dgm:spPr/>
    </dgm:pt>
    <dgm:pt modelId="{95BA509E-4CCD-44E0-B1F2-828074CFEDBA}" type="pres">
      <dgm:prSet presAssocID="{D03F2CA6-8549-4735-96BB-70950B0CB6F8}" presName="sibTrans" presStyleLbl="sibTrans2D1" presStyleIdx="1" presStyleCnt="2"/>
      <dgm:spPr/>
      <dgm:t>
        <a:bodyPr/>
        <a:lstStyle/>
        <a:p>
          <a:endParaRPr lang="tr-TR"/>
        </a:p>
      </dgm:t>
    </dgm:pt>
    <dgm:pt modelId="{420320DD-4719-418A-BE2E-841EFE93F16B}" type="pres">
      <dgm:prSet presAssocID="{D03F2CA6-8549-4735-96BB-70950B0CB6F8}" presName="spacerR" presStyleCnt="0"/>
      <dgm:spPr/>
    </dgm:pt>
    <dgm:pt modelId="{6049FAB8-2A16-486E-9990-5F1E35107AA4}" type="pres">
      <dgm:prSet presAssocID="{92421649-173A-46C5-A001-07F97737D09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F85B20E-090B-480F-9814-19A42BBAE621}" srcId="{2F003D56-C77E-4039-8253-03ED366512A7}" destId="{E08CF6BE-061D-4B20-B78C-BA33256D42C9}" srcOrd="1" destOrd="0" parTransId="{AB0C9481-75B3-4AD8-BA58-096E8316DC1A}" sibTransId="{D03F2CA6-8549-4735-96BB-70950B0CB6F8}"/>
    <dgm:cxn modelId="{3AA7B9AC-BA3E-4194-B45C-8B3C5B340C32}" srcId="{2F003D56-C77E-4039-8253-03ED366512A7}" destId="{C7D910BA-D31B-4B31-813D-A99E57AEC7D4}" srcOrd="0" destOrd="0" parTransId="{CC7711A2-BD12-4CD1-B38F-AD05B4A99440}" sibTransId="{E454FFC3-28A0-4DC4-B909-4093E251D675}"/>
    <dgm:cxn modelId="{EA047580-384B-4B48-8717-B87C56FD129F}" type="presOf" srcId="{C7D910BA-D31B-4B31-813D-A99E57AEC7D4}" destId="{7F7CDE23-B5C6-45D6-9FDD-FF212FADAED6}" srcOrd="0" destOrd="0" presId="urn:microsoft.com/office/officeart/2005/8/layout/equation1"/>
    <dgm:cxn modelId="{F4E0099D-2841-4682-AF82-6AFE5B2F4B5C}" type="presOf" srcId="{E08CF6BE-061D-4B20-B78C-BA33256D42C9}" destId="{A4A917A1-0242-49C4-8072-239686161330}" srcOrd="0" destOrd="0" presId="urn:microsoft.com/office/officeart/2005/8/layout/equation1"/>
    <dgm:cxn modelId="{7E32169A-3A62-4BF3-AF0C-369949A06DF4}" srcId="{2F003D56-C77E-4039-8253-03ED366512A7}" destId="{92421649-173A-46C5-A001-07F97737D096}" srcOrd="2" destOrd="0" parTransId="{8654123D-EB84-4881-B62D-038636A88D8A}" sibTransId="{7F36D0C8-9116-49CE-BCF4-71D54079CBF5}"/>
    <dgm:cxn modelId="{E457FD77-F916-4F06-82AB-B9E60CD3F11C}" type="presOf" srcId="{92421649-173A-46C5-A001-07F97737D096}" destId="{6049FAB8-2A16-486E-9990-5F1E35107AA4}" srcOrd="0" destOrd="0" presId="urn:microsoft.com/office/officeart/2005/8/layout/equation1"/>
    <dgm:cxn modelId="{B3C793EA-AF21-49DD-B8CE-22B4831EA846}" type="presOf" srcId="{2F003D56-C77E-4039-8253-03ED366512A7}" destId="{2B92745F-1788-4188-AA2D-5B894BF68F83}" srcOrd="0" destOrd="0" presId="urn:microsoft.com/office/officeart/2005/8/layout/equation1"/>
    <dgm:cxn modelId="{6B9865B9-1711-4889-A21D-58671CBD9DF6}" type="presOf" srcId="{D03F2CA6-8549-4735-96BB-70950B0CB6F8}" destId="{95BA509E-4CCD-44E0-B1F2-828074CFEDBA}" srcOrd="0" destOrd="0" presId="urn:microsoft.com/office/officeart/2005/8/layout/equation1"/>
    <dgm:cxn modelId="{60687D86-36AE-4211-BD0F-8C405C92FD05}" type="presOf" srcId="{E454FFC3-28A0-4DC4-B909-4093E251D675}" destId="{2493F2C9-F0E8-4738-8430-FB8537FF5DC1}" srcOrd="0" destOrd="0" presId="urn:microsoft.com/office/officeart/2005/8/layout/equation1"/>
    <dgm:cxn modelId="{5824B8E8-3DE8-4E32-9053-649FDC729D69}" type="presParOf" srcId="{2B92745F-1788-4188-AA2D-5B894BF68F83}" destId="{7F7CDE23-B5C6-45D6-9FDD-FF212FADAED6}" srcOrd="0" destOrd="0" presId="urn:microsoft.com/office/officeart/2005/8/layout/equation1"/>
    <dgm:cxn modelId="{D4C02F9E-C837-4B52-A82D-74BE9C558398}" type="presParOf" srcId="{2B92745F-1788-4188-AA2D-5B894BF68F83}" destId="{2C0E18A6-9F62-40CF-9FB4-ED542F14F88E}" srcOrd="1" destOrd="0" presId="urn:microsoft.com/office/officeart/2005/8/layout/equation1"/>
    <dgm:cxn modelId="{B796D27A-FE1E-45E8-B9E0-94DE613AA64B}" type="presParOf" srcId="{2B92745F-1788-4188-AA2D-5B894BF68F83}" destId="{2493F2C9-F0E8-4738-8430-FB8537FF5DC1}" srcOrd="2" destOrd="0" presId="urn:microsoft.com/office/officeart/2005/8/layout/equation1"/>
    <dgm:cxn modelId="{00D1E590-0C57-43A7-86EB-4B8E1D0F500F}" type="presParOf" srcId="{2B92745F-1788-4188-AA2D-5B894BF68F83}" destId="{3EF74E1A-AB07-4F16-B7DD-B528363094E0}" srcOrd="3" destOrd="0" presId="urn:microsoft.com/office/officeart/2005/8/layout/equation1"/>
    <dgm:cxn modelId="{0306B509-5170-40EF-A585-D77619DD178C}" type="presParOf" srcId="{2B92745F-1788-4188-AA2D-5B894BF68F83}" destId="{A4A917A1-0242-49C4-8072-239686161330}" srcOrd="4" destOrd="0" presId="urn:microsoft.com/office/officeart/2005/8/layout/equation1"/>
    <dgm:cxn modelId="{E334CAD9-7123-4874-8B4B-5A0F19BA5CD3}" type="presParOf" srcId="{2B92745F-1788-4188-AA2D-5B894BF68F83}" destId="{FD624E31-1BB0-416F-92BA-46271F3C18AB}" srcOrd="5" destOrd="0" presId="urn:microsoft.com/office/officeart/2005/8/layout/equation1"/>
    <dgm:cxn modelId="{EA104700-DB86-43B1-A82C-DEC90882FD08}" type="presParOf" srcId="{2B92745F-1788-4188-AA2D-5B894BF68F83}" destId="{95BA509E-4CCD-44E0-B1F2-828074CFEDBA}" srcOrd="6" destOrd="0" presId="urn:microsoft.com/office/officeart/2005/8/layout/equation1"/>
    <dgm:cxn modelId="{C567291E-17EE-4065-B045-D9BF8807576C}" type="presParOf" srcId="{2B92745F-1788-4188-AA2D-5B894BF68F83}" destId="{420320DD-4719-418A-BE2E-841EFE93F16B}" srcOrd="7" destOrd="0" presId="urn:microsoft.com/office/officeart/2005/8/layout/equation1"/>
    <dgm:cxn modelId="{48FE0C9D-2453-4D4C-858A-8065C981C770}" type="presParOf" srcId="{2B92745F-1788-4188-AA2D-5B894BF68F83}" destId="{6049FAB8-2A16-486E-9990-5F1E35107AA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084FC25-D890-409B-89B7-27258D6E8AD6}" type="doc">
      <dgm:prSet loTypeId="urn:microsoft.com/office/officeart/2005/8/layout/funnel1" loCatId="relationship" qsTypeId="urn:microsoft.com/office/officeart/2005/8/quickstyle/simple2" qsCatId="simple" csTypeId="urn:microsoft.com/office/officeart/2005/8/colors/colorful1#4" csCatId="colorful" phldr="1"/>
      <dgm:spPr/>
      <dgm:t>
        <a:bodyPr/>
        <a:lstStyle/>
        <a:p>
          <a:endParaRPr lang="tr-TR"/>
        </a:p>
      </dgm:t>
    </dgm:pt>
    <dgm:pt modelId="{A0D13C13-B888-41C6-892F-6E66CB1F8C82}">
      <dgm:prSet phldrT="[Metin]" custT="1"/>
      <dgm:spPr/>
      <dgm:t>
        <a:bodyPr/>
        <a:lstStyle/>
        <a:p>
          <a:r>
            <a:rPr lang="tr-TR" sz="1000" b="1" u="none" dirty="0" smtClean="0"/>
            <a:t>6 Bölge Müdürlüğü</a:t>
          </a:r>
          <a:endParaRPr lang="tr-TR" sz="1000" b="1" dirty="0"/>
        </a:p>
      </dgm:t>
    </dgm:pt>
    <dgm:pt modelId="{381C1AC3-408B-48D0-95EA-5620860BE0E7}" type="parTrans" cxnId="{083954A7-A471-4F9A-9603-E2FAD1F9AB93}">
      <dgm:prSet/>
      <dgm:spPr/>
      <dgm:t>
        <a:bodyPr/>
        <a:lstStyle/>
        <a:p>
          <a:endParaRPr lang="tr-TR"/>
        </a:p>
      </dgm:t>
    </dgm:pt>
    <dgm:pt modelId="{77E8CA60-B19E-4999-AC2F-A40C314E3914}" type="sibTrans" cxnId="{083954A7-A471-4F9A-9603-E2FAD1F9AB93}">
      <dgm:prSet/>
      <dgm:spPr/>
      <dgm:t>
        <a:bodyPr/>
        <a:lstStyle/>
        <a:p>
          <a:endParaRPr lang="tr-TR"/>
        </a:p>
      </dgm:t>
    </dgm:pt>
    <dgm:pt modelId="{0A731142-0067-491D-8B3E-A84DFF87BA55}">
      <dgm:prSet phldrT="[Metin]" custT="1"/>
      <dgm:spPr/>
      <dgm:t>
        <a:bodyPr/>
        <a:lstStyle/>
        <a:p>
          <a:r>
            <a:rPr lang="tr-TR" sz="1000" b="1" u="none" dirty="0" smtClean="0"/>
            <a:t>10 Bölge Servis Sorumlusu </a:t>
          </a:r>
          <a:endParaRPr lang="tr-TR" sz="1000" b="1" dirty="0"/>
        </a:p>
      </dgm:t>
    </dgm:pt>
    <dgm:pt modelId="{3A45311B-480D-4429-B392-323A73FA90E7}" type="parTrans" cxnId="{C6A7F030-E85A-4C13-9BBC-5F5A0440E128}">
      <dgm:prSet/>
      <dgm:spPr/>
      <dgm:t>
        <a:bodyPr/>
        <a:lstStyle/>
        <a:p>
          <a:endParaRPr lang="tr-TR"/>
        </a:p>
      </dgm:t>
    </dgm:pt>
    <dgm:pt modelId="{8CA37B6A-27C1-4C91-A9E0-D22E1F74B6EC}" type="sibTrans" cxnId="{C6A7F030-E85A-4C13-9BBC-5F5A0440E128}">
      <dgm:prSet/>
      <dgm:spPr/>
      <dgm:t>
        <a:bodyPr/>
        <a:lstStyle/>
        <a:p>
          <a:endParaRPr lang="tr-TR"/>
        </a:p>
      </dgm:t>
    </dgm:pt>
    <dgm:pt modelId="{E4256FBE-6B30-40A4-A02B-04C5380C51D4}">
      <dgm:prSet phldrT="[Metin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000" b="1" u="none" dirty="0" smtClean="0"/>
            <a:t>Satış ve Yedek Parça Sorumluları</a:t>
          </a:r>
          <a:endParaRPr lang="tr-TR" sz="1000" b="1" dirty="0"/>
        </a:p>
      </dgm:t>
    </dgm:pt>
    <dgm:pt modelId="{90B84BA4-B54A-4576-BAC7-689AE3446226}" type="parTrans" cxnId="{1563FFBA-DBDC-4D13-A597-584C685785FC}">
      <dgm:prSet/>
      <dgm:spPr/>
      <dgm:t>
        <a:bodyPr/>
        <a:lstStyle/>
        <a:p>
          <a:endParaRPr lang="tr-TR"/>
        </a:p>
      </dgm:t>
    </dgm:pt>
    <dgm:pt modelId="{D378C5F7-F464-4F34-A09B-8EC4602810B2}" type="sibTrans" cxnId="{1563FFBA-DBDC-4D13-A597-584C685785FC}">
      <dgm:prSet/>
      <dgm:spPr/>
      <dgm:t>
        <a:bodyPr/>
        <a:lstStyle/>
        <a:p>
          <a:endParaRPr lang="tr-TR"/>
        </a:p>
      </dgm:t>
    </dgm:pt>
    <dgm:pt modelId="{9919477B-5859-4AFC-977E-B064071DB533}">
      <dgm:prSet phldrT="[Metin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400" b="1" dirty="0" smtClean="0"/>
            <a:t>BMC Satış Sonrası Hizmetler</a:t>
          </a:r>
          <a:endParaRPr lang="tr-TR" sz="1400" b="1" dirty="0"/>
        </a:p>
      </dgm:t>
    </dgm:pt>
    <dgm:pt modelId="{688EC7B4-2B64-4B30-AF04-E1B405FAF354}" type="parTrans" cxnId="{88E64B1E-87D3-4820-9E5D-C059251D7D3C}">
      <dgm:prSet/>
      <dgm:spPr/>
      <dgm:t>
        <a:bodyPr/>
        <a:lstStyle/>
        <a:p>
          <a:endParaRPr lang="tr-TR"/>
        </a:p>
      </dgm:t>
    </dgm:pt>
    <dgm:pt modelId="{910213FB-01AC-4C8E-8C84-DD9A6C280236}" type="sibTrans" cxnId="{88E64B1E-87D3-4820-9E5D-C059251D7D3C}">
      <dgm:prSet/>
      <dgm:spPr/>
      <dgm:t>
        <a:bodyPr/>
        <a:lstStyle/>
        <a:p>
          <a:endParaRPr lang="tr-TR"/>
        </a:p>
      </dgm:t>
    </dgm:pt>
    <dgm:pt modelId="{065AC469-5354-4B94-B4E3-D2EA10C618F7}" type="pres">
      <dgm:prSet presAssocID="{5084FC25-D890-409B-89B7-27258D6E8AD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86D3CCD-CF27-4C3B-B36D-2272BE578F2E}" type="pres">
      <dgm:prSet presAssocID="{5084FC25-D890-409B-89B7-27258D6E8AD6}" presName="ellipse" presStyleLbl="trBgShp" presStyleIdx="0" presStyleCnt="1"/>
      <dgm:spPr/>
      <dgm:t>
        <a:bodyPr/>
        <a:lstStyle/>
        <a:p>
          <a:endParaRPr lang="tr-TR"/>
        </a:p>
      </dgm:t>
    </dgm:pt>
    <dgm:pt modelId="{85C0FB17-101D-4AC8-B330-3250279AB1C9}" type="pres">
      <dgm:prSet presAssocID="{5084FC25-D890-409B-89B7-27258D6E8AD6}" presName="arrow1" presStyleLbl="fgShp" presStyleIdx="0" presStyleCnt="1"/>
      <dgm:spPr/>
      <dgm:t>
        <a:bodyPr/>
        <a:lstStyle/>
        <a:p>
          <a:endParaRPr lang="tr-TR"/>
        </a:p>
      </dgm:t>
    </dgm:pt>
    <dgm:pt modelId="{993537E9-B040-433C-A649-5B63AB813C63}" type="pres">
      <dgm:prSet presAssocID="{5084FC25-D890-409B-89B7-27258D6E8AD6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D395674-541A-4AC1-8917-3B017307619E}" type="pres">
      <dgm:prSet presAssocID="{0A731142-0067-491D-8B3E-A84DFF87BA55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BA10264-22DC-4793-A295-B5B37AB5918F}" type="pres">
      <dgm:prSet presAssocID="{E4256FBE-6B30-40A4-A02B-04C5380C51D4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887E3AB-B00A-4508-AC09-03B1D13F9094}" type="pres">
      <dgm:prSet presAssocID="{9919477B-5859-4AFC-977E-B064071DB533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18F348B-FDF2-4C8F-B6C2-5806AC6D065C}" type="pres">
      <dgm:prSet presAssocID="{5084FC25-D890-409B-89B7-27258D6E8AD6}" presName="funnel" presStyleLbl="trAlignAcc1" presStyleIdx="0" presStyleCnt="1"/>
      <dgm:spPr/>
      <dgm:t>
        <a:bodyPr/>
        <a:lstStyle/>
        <a:p>
          <a:endParaRPr lang="tr-TR"/>
        </a:p>
      </dgm:t>
    </dgm:pt>
  </dgm:ptLst>
  <dgm:cxnLst>
    <dgm:cxn modelId="{88E64B1E-87D3-4820-9E5D-C059251D7D3C}" srcId="{5084FC25-D890-409B-89B7-27258D6E8AD6}" destId="{9919477B-5859-4AFC-977E-B064071DB533}" srcOrd="3" destOrd="0" parTransId="{688EC7B4-2B64-4B30-AF04-E1B405FAF354}" sibTransId="{910213FB-01AC-4C8E-8C84-DD9A6C280236}"/>
    <dgm:cxn modelId="{1563FFBA-DBDC-4D13-A597-584C685785FC}" srcId="{5084FC25-D890-409B-89B7-27258D6E8AD6}" destId="{E4256FBE-6B30-40A4-A02B-04C5380C51D4}" srcOrd="2" destOrd="0" parTransId="{90B84BA4-B54A-4576-BAC7-689AE3446226}" sibTransId="{D378C5F7-F464-4F34-A09B-8EC4602810B2}"/>
    <dgm:cxn modelId="{D0D03965-A19B-4C07-994E-9BAB351B148F}" type="presOf" srcId="{A0D13C13-B888-41C6-892F-6E66CB1F8C82}" destId="{8887E3AB-B00A-4508-AC09-03B1D13F9094}" srcOrd="0" destOrd="0" presId="urn:microsoft.com/office/officeart/2005/8/layout/funnel1"/>
    <dgm:cxn modelId="{CA9D40A8-411F-440A-8E1B-2F4760B2A4F6}" type="presOf" srcId="{9919477B-5859-4AFC-977E-B064071DB533}" destId="{993537E9-B040-433C-A649-5B63AB813C63}" srcOrd="0" destOrd="0" presId="urn:microsoft.com/office/officeart/2005/8/layout/funnel1"/>
    <dgm:cxn modelId="{A42B7DAA-D6C8-4570-ACA2-F7C7DF73A663}" type="presOf" srcId="{0A731142-0067-491D-8B3E-A84DFF87BA55}" destId="{0BA10264-22DC-4793-A295-B5B37AB5918F}" srcOrd="0" destOrd="0" presId="urn:microsoft.com/office/officeart/2005/8/layout/funnel1"/>
    <dgm:cxn modelId="{78687A3E-DC43-48D7-B6DA-3EE29FDE2A0F}" type="presOf" srcId="{E4256FBE-6B30-40A4-A02B-04C5380C51D4}" destId="{BD395674-541A-4AC1-8917-3B017307619E}" srcOrd="0" destOrd="0" presId="urn:microsoft.com/office/officeart/2005/8/layout/funnel1"/>
    <dgm:cxn modelId="{B2811420-8120-465E-AE23-5CE7A28BCE9E}" type="presOf" srcId="{5084FC25-D890-409B-89B7-27258D6E8AD6}" destId="{065AC469-5354-4B94-B4E3-D2EA10C618F7}" srcOrd="0" destOrd="0" presId="urn:microsoft.com/office/officeart/2005/8/layout/funnel1"/>
    <dgm:cxn modelId="{C6A7F030-E85A-4C13-9BBC-5F5A0440E128}" srcId="{5084FC25-D890-409B-89B7-27258D6E8AD6}" destId="{0A731142-0067-491D-8B3E-A84DFF87BA55}" srcOrd="1" destOrd="0" parTransId="{3A45311B-480D-4429-B392-323A73FA90E7}" sibTransId="{8CA37B6A-27C1-4C91-A9E0-D22E1F74B6EC}"/>
    <dgm:cxn modelId="{083954A7-A471-4F9A-9603-E2FAD1F9AB93}" srcId="{5084FC25-D890-409B-89B7-27258D6E8AD6}" destId="{A0D13C13-B888-41C6-892F-6E66CB1F8C82}" srcOrd="0" destOrd="0" parTransId="{381C1AC3-408B-48D0-95EA-5620860BE0E7}" sibTransId="{77E8CA60-B19E-4999-AC2F-A40C314E3914}"/>
    <dgm:cxn modelId="{E0C65180-05F8-4638-9343-608CC4B5FD62}" type="presParOf" srcId="{065AC469-5354-4B94-B4E3-D2EA10C618F7}" destId="{086D3CCD-CF27-4C3B-B36D-2272BE578F2E}" srcOrd="0" destOrd="0" presId="urn:microsoft.com/office/officeart/2005/8/layout/funnel1"/>
    <dgm:cxn modelId="{36C17A28-5C19-4EA4-8C69-6B73AD7E2D11}" type="presParOf" srcId="{065AC469-5354-4B94-B4E3-D2EA10C618F7}" destId="{85C0FB17-101D-4AC8-B330-3250279AB1C9}" srcOrd="1" destOrd="0" presId="urn:microsoft.com/office/officeart/2005/8/layout/funnel1"/>
    <dgm:cxn modelId="{5C318032-A4B7-4648-A967-CDC25B62CF57}" type="presParOf" srcId="{065AC469-5354-4B94-B4E3-D2EA10C618F7}" destId="{993537E9-B040-433C-A649-5B63AB813C63}" srcOrd="2" destOrd="0" presId="urn:microsoft.com/office/officeart/2005/8/layout/funnel1"/>
    <dgm:cxn modelId="{81B1F102-93AA-434F-8121-4D76FEF70E22}" type="presParOf" srcId="{065AC469-5354-4B94-B4E3-D2EA10C618F7}" destId="{BD395674-541A-4AC1-8917-3B017307619E}" srcOrd="3" destOrd="0" presId="urn:microsoft.com/office/officeart/2005/8/layout/funnel1"/>
    <dgm:cxn modelId="{F5AEE42E-03AE-4C99-A991-EE6AE084DBD0}" type="presParOf" srcId="{065AC469-5354-4B94-B4E3-D2EA10C618F7}" destId="{0BA10264-22DC-4793-A295-B5B37AB5918F}" srcOrd="4" destOrd="0" presId="urn:microsoft.com/office/officeart/2005/8/layout/funnel1"/>
    <dgm:cxn modelId="{BFAA79BA-582F-4603-8C2C-A4C7D5A4A3ED}" type="presParOf" srcId="{065AC469-5354-4B94-B4E3-D2EA10C618F7}" destId="{8887E3AB-B00A-4508-AC09-03B1D13F9094}" srcOrd="5" destOrd="0" presId="urn:microsoft.com/office/officeart/2005/8/layout/funnel1"/>
    <dgm:cxn modelId="{F11348C8-F0F2-4BE0-9011-BBF414FB27C6}" type="presParOf" srcId="{065AC469-5354-4B94-B4E3-D2EA10C618F7}" destId="{C18F348B-FDF2-4C8F-B6C2-5806AC6D065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AB666BE-E8AB-4C8A-B73D-858BE74DA7EA}" type="doc">
      <dgm:prSet loTypeId="urn:microsoft.com/office/officeart/2005/8/layout/vProcess5" loCatId="process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tr-TR"/>
        </a:p>
      </dgm:t>
    </dgm:pt>
    <dgm:pt modelId="{3B890F42-8449-4A2A-B264-AC315647499E}">
      <dgm:prSet phldrT="[Metin]" custT="1"/>
      <dgm:spPr/>
      <dgm:t>
        <a:bodyPr/>
        <a:lstStyle/>
        <a:p>
          <a:r>
            <a:rPr lang="tr-TR" sz="2400" dirty="0" smtClean="0"/>
            <a:t>Yapılacak analizler daha sağlam verilere dayandırılacaktır</a:t>
          </a:r>
        </a:p>
      </dgm:t>
    </dgm:pt>
    <dgm:pt modelId="{617E4176-CD5F-465F-91FC-A0D9B43427C7}" type="parTrans" cxnId="{B9961D2D-FE85-4100-9F10-8D234A296DCE}">
      <dgm:prSet/>
      <dgm:spPr/>
      <dgm:t>
        <a:bodyPr/>
        <a:lstStyle/>
        <a:p>
          <a:endParaRPr lang="tr-TR"/>
        </a:p>
      </dgm:t>
    </dgm:pt>
    <dgm:pt modelId="{A6ABCA94-26A0-4713-BD1C-4A7B9D7D2CEF}" type="sibTrans" cxnId="{B9961D2D-FE85-4100-9F10-8D234A296DCE}">
      <dgm:prSet/>
      <dgm:spPr/>
      <dgm:t>
        <a:bodyPr/>
        <a:lstStyle/>
        <a:p>
          <a:endParaRPr lang="tr-TR" dirty="0"/>
        </a:p>
      </dgm:t>
    </dgm:pt>
    <dgm:pt modelId="{DC80A8D7-F9E6-48DF-88BD-B80344943D35}">
      <dgm:prSet phldrT="[Metin]" custT="1"/>
      <dgm:spPr/>
      <dgm:t>
        <a:bodyPr/>
        <a:lstStyle/>
        <a:p>
          <a:r>
            <a:rPr lang="tr-TR" sz="2400" dirty="0" smtClean="0"/>
            <a:t>Ömür devri maliyet hesaplamalarında daha doğru sonuçlar çıkacaktır</a:t>
          </a:r>
          <a:endParaRPr lang="tr-TR" sz="2400" dirty="0"/>
        </a:p>
      </dgm:t>
    </dgm:pt>
    <dgm:pt modelId="{FC323C97-FDC9-41E4-9AF9-02EE2CE33179}" type="parTrans" cxnId="{058BCA34-9D95-46DC-8D96-4684F75791A7}">
      <dgm:prSet/>
      <dgm:spPr/>
      <dgm:t>
        <a:bodyPr/>
        <a:lstStyle/>
        <a:p>
          <a:endParaRPr lang="tr-TR"/>
        </a:p>
      </dgm:t>
    </dgm:pt>
    <dgm:pt modelId="{2BB5D963-E9B8-49E5-8984-834936BDCE2F}" type="sibTrans" cxnId="{058BCA34-9D95-46DC-8D96-4684F75791A7}">
      <dgm:prSet/>
      <dgm:spPr/>
      <dgm:t>
        <a:bodyPr/>
        <a:lstStyle/>
        <a:p>
          <a:endParaRPr lang="tr-TR" dirty="0"/>
        </a:p>
      </dgm:t>
    </dgm:pt>
    <dgm:pt modelId="{8D219A7C-BDD1-4FDB-AA44-569065E69F88}">
      <dgm:prSet custT="1"/>
      <dgm:spPr/>
      <dgm:t>
        <a:bodyPr/>
        <a:lstStyle/>
        <a:p>
          <a:r>
            <a:rPr lang="tr-TR" sz="2400" dirty="0" smtClean="0"/>
            <a:t>Başlangıç yedekleri listeleri hazırlamada veri olarak kullanılabilecektir</a:t>
          </a:r>
          <a:endParaRPr lang="tr-TR" sz="2400" dirty="0"/>
        </a:p>
      </dgm:t>
    </dgm:pt>
    <dgm:pt modelId="{120D008C-D994-4A94-9A9C-619998943D1C}" type="parTrans" cxnId="{5F721E82-660C-4E6F-9B34-DEB0643F314E}">
      <dgm:prSet/>
      <dgm:spPr/>
      <dgm:t>
        <a:bodyPr/>
        <a:lstStyle/>
        <a:p>
          <a:endParaRPr lang="tr-TR"/>
        </a:p>
      </dgm:t>
    </dgm:pt>
    <dgm:pt modelId="{E39C317D-FDB9-44D5-96EA-253F7AEFFF34}" type="sibTrans" cxnId="{5F721E82-660C-4E6F-9B34-DEB0643F314E}">
      <dgm:prSet/>
      <dgm:spPr/>
      <dgm:t>
        <a:bodyPr/>
        <a:lstStyle/>
        <a:p>
          <a:endParaRPr lang="tr-TR"/>
        </a:p>
      </dgm:t>
    </dgm:pt>
    <dgm:pt modelId="{27F538FC-860A-40CD-88E7-08CA68E5CEEE}" type="pres">
      <dgm:prSet presAssocID="{1AB666BE-E8AB-4C8A-B73D-858BE74DA7E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505D0E5-ED17-4493-873F-94C8E3A5CFBC}" type="pres">
      <dgm:prSet presAssocID="{1AB666BE-E8AB-4C8A-B73D-858BE74DA7EA}" presName="dummyMaxCanvas" presStyleCnt="0">
        <dgm:presLayoutVars/>
      </dgm:prSet>
      <dgm:spPr/>
      <dgm:t>
        <a:bodyPr/>
        <a:lstStyle/>
        <a:p>
          <a:endParaRPr lang="tr-TR"/>
        </a:p>
      </dgm:t>
    </dgm:pt>
    <dgm:pt modelId="{99A868FA-3D66-479E-8763-F0288DF56E66}" type="pres">
      <dgm:prSet presAssocID="{1AB666BE-E8AB-4C8A-B73D-858BE74DA7EA}" presName="ThreeNodes_1" presStyleLbl="node1" presStyleIdx="0" presStyleCnt="3" custScaleY="6038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5EA68F-1846-4048-A192-C1A83B7B6E39}" type="pres">
      <dgm:prSet presAssocID="{1AB666BE-E8AB-4C8A-B73D-858BE74DA7E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F551D98-F64A-4336-A611-21917A6DA69C}" type="pres">
      <dgm:prSet presAssocID="{1AB666BE-E8AB-4C8A-B73D-858BE74DA7EA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E5FA6CF-4597-4EC8-9CDA-CCBC11736E42}" type="pres">
      <dgm:prSet presAssocID="{1AB666BE-E8AB-4C8A-B73D-858BE74DA7E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0A25F59-F317-4B41-AD6C-87480D40DAFF}" type="pres">
      <dgm:prSet presAssocID="{1AB666BE-E8AB-4C8A-B73D-858BE74DA7E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97C0F37-6EED-4355-8F1E-735076261891}" type="pres">
      <dgm:prSet presAssocID="{1AB666BE-E8AB-4C8A-B73D-858BE74DA7E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7868D0-F42E-43D5-A3A8-D399C9E2704F}" type="pres">
      <dgm:prSet presAssocID="{1AB666BE-E8AB-4C8A-B73D-858BE74DA7E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4E52F6F-2643-4484-81F5-5F7F4BD201BB}" type="pres">
      <dgm:prSet presAssocID="{1AB666BE-E8AB-4C8A-B73D-858BE74DA7E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4CFA350-6F70-4B36-B4F6-5680F065AB43}" type="presOf" srcId="{3B890F42-8449-4A2A-B264-AC315647499E}" destId="{99A868FA-3D66-479E-8763-F0288DF56E66}" srcOrd="0" destOrd="0" presId="urn:microsoft.com/office/officeart/2005/8/layout/vProcess5"/>
    <dgm:cxn modelId="{3ED72A45-31B1-4920-8827-1109A0D3E157}" type="presOf" srcId="{1AB666BE-E8AB-4C8A-B73D-858BE74DA7EA}" destId="{27F538FC-860A-40CD-88E7-08CA68E5CEEE}" srcOrd="0" destOrd="0" presId="urn:microsoft.com/office/officeart/2005/8/layout/vProcess5"/>
    <dgm:cxn modelId="{7E51ED03-0A5A-4432-9230-6187928A9159}" type="presOf" srcId="{DC80A8D7-F9E6-48DF-88BD-B80344943D35}" destId="{F65EA68F-1846-4048-A192-C1A83B7B6E39}" srcOrd="0" destOrd="0" presId="urn:microsoft.com/office/officeart/2005/8/layout/vProcess5"/>
    <dgm:cxn modelId="{B9961D2D-FE85-4100-9F10-8D234A296DCE}" srcId="{1AB666BE-E8AB-4C8A-B73D-858BE74DA7EA}" destId="{3B890F42-8449-4A2A-B264-AC315647499E}" srcOrd="0" destOrd="0" parTransId="{617E4176-CD5F-465F-91FC-A0D9B43427C7}" sibTransId="{A6ABCA94-26A0-4713-BD1C-4A7B9D7D2CEF}"/>
    <dgm:cxn modelId="{ECB5B8FC-EFAA-418A-9CB7-DA303F47D54E}" type="presOf" srcId="{DC80A8D7-F9E6-48DF-88BD-B80344943D35}" destId="{E97868D0-F42E-43D5-A3A8-D399C9E2704F}" srcOrd="1" destOrd="0" presId="urn:microsoft.com/office/officeart/2005/8/layout/vProcess5"/>
    <dgm:cxn modelId="{11A88988-8547-47F6-9DD3-8BEDF73796D1}" type="presOf" srcId="{8D219A7C-BDD1-4FDB-AA44-569065E69F88}" destId="{DF551D98-F64A-4336-A611-21917A6DA69C}" srcOrd="0" destOrd="0" presId="urn:microsoft.com/office/officeart/2005/8/layout/vProcess5"/>
    <dgm:cxn modelId="{7A38C3FF-2FF9-4B3D-A989-27829EA6EBBF}" type="presOf" srcId="{8D219A7C-BDD1-4FDB-AA44-569065E69F88}" destId="{74E52F6F-2643-4484-81F5-5F7F4BD201BB}" srcOrd="1" destOrd="0" presId="urn:microsoft.com/office/officeart/2005/8/layout/vProcess5"/>
    <dgm:cxn modelId="{5F721E82-660C-4E6F-9B34-DEB0643F314E}" srcId="{1AB666BE-E8AB-4C8A-B73D-858BE74DA7EA}" destId="{8D219A7C-BDD1-4FDB-AA44-569065E69F88}" srcOrd="2" destOrd="0" parTransId="{120D008C-D994-4A94-9A9C-619998943D1C}" sibTransId="{E39C317D-FDB9-44D5-96EA-253F7AEFFF34}"/>
    <dgm:cxn modelId="{E4FA43FD-6623-4093-B06B-E9FB8AD4202C}" type="presOf" srcId="{3B890F42-8449-4A2A-B264-AC315647499E}" destId="{597C0F37-6EED-4355-8F1E-735076261891}" srcOrd="1" destOrd="0" presId="urn:microsoft.com/office/officeart/2005/8/layout/vProcess5"/>
    <dgm:cxn modelId="{8FFA8C9D-660B-46D9-816A-52754D1F53B6}" type="presOf" srcId="{A6ABCA94-26A0-4713-BD1C-4A7B9D7D2CEF}" destId="{AE5FA6CF-4597-4EC8-9CDA-CCBC11736E42}" srcOrd="0" destOrd="0" presId="urn:microsoft.com/office/officeart/2005/8/layout/vProcess5"/>
    <dgm:cxn modelId="{058BCA34-9D95-46DC-8D96-4684F75791A7}" srcId="{1AB666BE-E8AB-4C8A-B73D-858BE74DA7EA}" destId="{DC80A8D7-F9E6-48DF-88BD-B80344943D35}" srcOrd="1" destOrd="0" parTransId="{FC323C97-FDC9-41E4-9AF9-02EE2CE33179}" sibTransId="{2BB5D963-E9B8-49E5-8984-834936BDCE2F}"/>
    <dgm:cxn modelId="{6272A65F-D6A9-45B7-9D30-60441BBE900F}" type="presOf" srcId="{2BB5D963-E9B8-49E5-8984-834936BDCE2F}" destId="{20A25F59-F317-4B41-AD6C-87480D40DAFF}" srcOrd="0" destOrd="0" presId="urn:microsoft.com/office/officeart/2005/8/layout/vProcess5"/>
    <dgm:cxn modelId="{EB6963E3-C338-404F-B105-DD6C5E2F2285}" type="presParOf" srcId="{27F538FC-860A-40CD-88E7-08CA68E5CEEE}" destId="{6505D0E5-ED17-4493-873F-94C8E3A5CFBC}" srcOrd="0" destOrd="0" presId="urn:microsoft.com/office/officeart/2005/8/layout/vProcess5"/>
    <dgm:cxn modelId="{40B66EE8-FBC5-408B-B7AA-8FB7117929E4}" type="presParOf" srcId="{27F538FC-860A-40CD-88E7-08CA68E5CEEE}" destId="{99A868FA-3D66-479E-8763-F0288DF56E66}" srcOrd="1" destOrd="0" presId="urn:microsoft.com/office/officeart/2005/8/layout/vProcess5"/>
    <dgm:cxn modelId="{157EE5DD-AE7E-4F4F-B83E-6CA1FF5B627C}" type="presParOf" srcId="{27F538FC-860A-40CD-88E7-08CA68E5CEEE}" destId="{F65EA68F-1846-4048-A192-C1A83B7B6E39}" srcOrd="2" destOrd="0" presId="urn:microsoft.com/office/officeart/2005/8/layout/vProcess5"/>
    <dgm:cxn modelId="{72D1228D-CBCE-446C-96C6-F28D356A21A2}" type="presParOf" srcId="{27F538FC-860A-40CD-88E7-08CA68E5CEEE}" destId="{DF551D98-F64A-4336-A611-21917A6DA69C}" srcOrd="3" destOrd="0" presId="urn:microsoft.com/office/officeart/2005/8/layout/vProcess5"/>
    <dgm:cxn modelId="{3DF69EED-3C30-4EE3-B9BC-DC37F52D318D}" type="presParOf" srcId="{27F538FC-860A-40CD-88E7-08CA68E5CEEE}" destId="{AE5FA6CF-4597-4EC8-9CDA-CCBC11736E42}" srcOrd="4" destOrd="0" presId="urn:microsoft.com/office/officeart/2005/8/layout/vProcess5"/>
    <dgm:cxn modelId="{8577C699-95C2-4058-9339-4A3A47CBA949}" type="presParOf" srcId="{27F538FC-860A-40CD-88E7-08CA68E5CEEE}" destId="{20A25F59-F317-4B41-AD6C-87480D40DAFF}" srcOrd="5" destOrd="0" presId="urn:microsoft.com/office/officeart/2005/8/layout/vProcess5"/>
    <dgm:cxn modelId="{9AA6E45E-878E-43D8-B278-6FCB06713F17}" type="presParOf" srcId="{27F538FC-860A-40CD-88E7-08CA68E5CEEE}" destId="{597C0F37-6EED-4355-8F1E-735076261891}" srcOrd="6" destOrd="0" presId="urn:microsoft.com/office/officeart/2005/8/layout/vProcess5"/>
    <dgm:cxn modelId="{D58EB359-E737-45C1-849A-E30DA2D514A5}" type="presParOf" srcId="{27F538FC-860A-40CD-88E7-08CA68E5CEEE}" destId="{E97868D0-F42E-43D5-A3A8-D399C9E2704F}" srcOrd="7" destOrd="0" presId="urn:microsoft.com/office/officeart/2005/8/layout/vProcess5"/>
    <dgm:cxn modelId="{7BDD679B-4F54-4E7F-AFD8-31585A0EC6E3}" type="presParOf" srcId="{27F538FC-860A-40CD-88E7-08CA68E5CEEE}" destId="{74E52F6F-2643-4484-81F5-5F7F4BD201B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64926B2-60C3-442C-BAAF-86241EA16F3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A6269B7-3AB6-4DC0-A9AF-C3107147CA61}">
      <dgm:prSet phldrT="[Metin]" custT="1"/>
      <dgm:spPr/>
      <dgm:t>
        <a:bodyPr/>
        <a:lstStyle/>
        <a:p>
          <a:r>
            <a:rPr lang="tr-TR" sz="2000" dirty="0" smtClean="0"/>
            <a:t>Ömür Devri Yönetimi</a:t>
          </a:r>
          <a:endParaRPr lang="tr-TR" sz="2000" dirty="0"/>
        </a:p>
      </dgm:t>
    </dgm:pt>
    <dgm:pt modelId="{F7161744-6CCE-436B-88AF-27AB0B94CC63}" type="parTrans" cxnId="{4CFE264F-DB48-4EAF-B5E1-6F7969E761EE}">
      <dgm:prSet/>
      <dgm:spPr/>
      <dgm:t>
        <a:bodyPr/>
        <a:lstStyle/>
        <a:p>
          <a:endParaRPr lang="tr-TR"/>
        </a:p>
      </dgm:t>
    </dgm:pt>
    <dgm:pt modelId="{7E3D7B1B-9EF1-42DB-A607-3136DB083134}" type="sibTrans" cxnId="{4CFE264F-DB48-4EAF-B5E1-6F7969E761EE}">
      <dgm:prSet/>
      <dgm:spPr/>
      <dgm:t>
        <a:bodyPr/>
        <a:lstStyle/>
        <a:p>
          <a:endParaRPr lang="tr-TR"/>
        </a:p>
      </dgm:t>
    </dgm:pt>
    <dgm:pt modelId="{21DA56DE-248B-46C1-B4F2-CBC9FC4E614F}">
      <dgm:prSet phldrT="[Metin]"/>
      <dgm:spPr/>
      <dgm:t>
        <a:bodyPr/>
        <a:lstStyle/>
        <a:p>
          <a:r>
            <a:rPr lang="tr-TR" dirty="0" smtClean="0"/>
            <a:t>Araştırma, Geliştirme</a:t>
          </a:r>
          <a:endParaRPr lang="tr-TR" dirty="0"/>
        </a:p>
      </dgm:t>
    </dgm:pt>
    <dgm:pt modelId="{D6639D81-ACEA-452D-A5D4-AFAB6519E2A8}" type="parTrans" cxnId="{C9E6E5B8-5A58-40B4-ADC2-FF3D28B1821E}">
      <dgm:prSet/>
      <dgm:spPr/>
      <dgm:t>
        <a:bodyPr/>
        <a:lstStyle/>
        <a:p>
          <a:endParaRPr lang="tr-TR"/>
        </a:p>
      </dgm:t>
    </dgm:pt>
    <dgm:pt modelId="{2E27C55C-663F-4F81-B524-1E426B5323EE}" type="sibTrans" cxnId="{C9E6E5B8-5A58-40B4-ADC2-FF3D28B1821E}">
      <dgm:prSet/>
      <dgm:spPr/>
      <dgm:t>
        <a:bodyPr/>
        <a:lstStyle/>
        <a:p>
          <a:endParaRPr lang="tr-TR"/>
        </a:p>
      </dgm:t>
    </dgm:pt>
    <dgm:pt modelId="{66E5A827-12CD-4773-B562-F55F47093A73}">
      <dgm:prSet phldrT="[Metin]"/>
      <dgm:spPr/>
      <dgm:t>
        <a:bodyPr/>
        <a:lstStyle/>
        <a:p>
          <a:r>
            <a:rPr lang="tr-TR" dirty="0" smtClean="0"/>
            <a:t>Test ve Değerlendirme</a:t>
          </a:r>
          <a:endParaRPr lang="tr-TR" dirty="0"/>
        </a:p>
      </dgm:t>
    </dgm:pt>
    <dgm:pt modelId="{8311E4B3-883E-478F-8303-DBAE1EC2DFF7}" type="parTrans" cxnId="{CDACBAEB-0B9B-4919-AB10-547AB5CB72DB}">
      <dgm:prSet/>
      <dgm:spPr/>
      <dgm:t>
        <a:bodyPr/>
        <a:lstStyle/>
        <a:p>
          <a:endParaRPr lang="tr-TR"/>
        </a:p>
      </dgm:t>
    </dgm:pt>
    <dgm:pt modelId="{24D2A52C-BA2D-4862-9590-4247EF42AE89}" type="sibTrans" cxnId="{CDACBAEB-0B9B-4919-AB10-547AB5CB72DB}">
      <dgm:prSet/>
      <dgm:spPr/>
      <dgm:t>
        <a:bodyPr/>
        <a:lstStyle/>
        <a:p>
          <a:endParaRPr lang="tr-TR"/>
        </a:p>
      </dgm:t>
    </dgm:pt>
    <dgm:pt modelId="{136EED06-A67E-4D09-93C9-53B2BFC4F51F}">
      <dgm:prSet phldrT="[Metin]"/>
      <dgm:spPr/>
      <dgm:t>
        <a:bodyPr/>
        <a:lstStyle/>
        <a:p>
          <a:r>
            <a:rPr lang="tr-TR" dirty="0" smtClean="0"/>
            <a:t>Üretim ve yatırım</a:t>
          </a:r>
          <a:endParaRPr lang="tr-TR" dirty="0"/>
        </a:p>
      </dgm:t>
    </dgm:pt>
    <dgm:pt modelId="{4347DDAD-3E35-4229-A84F-D4942D85CFBB}" type="parTrans" cxnId="{979C0B14-9F20-4B34-B247-7EF2CE83CD20}">
      <dgm:prSet/>
      <dgm:spPr/>
      <dgm:t>
        <a:bodyPr/>
        <a:lstStyle/>
        <a:p>
          <a:endParaRPr lang="tr-TR"/>
        </a:p>
      </dgm:t>
    </dgm:pt>
    <dgm:pt modelId="{954CD0B6-239A-409D-B5B0-8726BA3DE5AC}" type="sibTrans" cxnId="{979C0B14-9F20-4B34-B247-7EF2CE83CD20}">
      <dgm:prSet/>
      <dgm:spPr/>
      <dgm:t>
        <a:bodyPr/>
        <a:lstStyle/>
        <a:p>
          <a:endParaRPr lang="tr-TR"/>
        </a:p>
      </dgm:t>
    </dgm:pt>
    <dgm:pt modelId="{5E1B6B8D-007D-4077-A837-080CC1AF6D51}">
      <dgm:prSet phldrT="[Metin]"/>
      <dgm:spPr/>
      <dgm:t>
        <a:bodyPr/>
        <a:lstStyle/>
        <a:p>
          <a:r>
            <a:rPr lang="tr-TR" dirty="0" smtClean="0"/>
            <a:t>İşletme </a:t>
          </a:r>
          <a:endParaRPr lang="tr-TR" dirty="0"/>
        </a:p>
      </dgm:t>
    </dgm:pt>
    <dgm:pt modelId="{24C3BFEE-B6BE-4D6C-9316-44398A1CF5CD}" type="parTrans" cxnId="{A887A5A9-5D1C-48F6-815A-0E9856540B5F}">
      <dgm:prSet/>
      <dgm:spPr/>
      <dgm:t>
        <a:bodyPr/>
        <a:lstStyle/>
        <a:p>
          <a:endParaRPr lang="tr-TR"/>
        </a:p>
      </dgm:t>
    </dgm:pt>
    <dgm:pt modelId="{D3741022-668F-4B78-8C06-DF91FA4715CC}" type="sibTrans" cxnId="{A887A5A9-5D1C-48F6-815A-0E9856540B5F}">
      <dgm:prSet/>
      <dgm:spPr/>
      <dgm:t>
        <a:bodyPr/>
        <a:lstStyle/>
        <a:p>
          <a:endParaRPr lang="tr-TR"/>
        </a:p>
      </dgm:t>
    </dgm:pt>
    <dgm:pt modelId="{F7B1941F-80AF-4822-9BF7-367E40C851BF}">
      <dgm:prSet phldrT="[Metin]"/>
      <dgm:spPr/>
      <dgm:t>
        <a:bodyPr/>
        <a:lstStyle/>
        <a:p>
          <a:r>
            <a:rPr lang="tr-TR" dirty="0" smtClean="0"/>
            <a:t>Elden çıkarma</a:t>
          </a:r>
          <a:endParaRPr lang="tr-TR" dirty="0"/>
        </a:p>
      </dgm:t>
    </dgm:pt>
    <dgm:pt modelId="{1F5606F6-3C3D-4152-AAC1-FBA1CC306262}" type="parTrans" cxnId="{1EB27106-9743-4189-B714-A5A43D1CB204}">
      <dgm:prSet/>
      <dgm:spPr/>
      <dgm:t>
        <a:bodyPr/>
        <a:lstStyle/>
        <a:p>
          <a:endParaRPr lang="tr-TR"/>
        </a:p>
      </dgm:t>
    </dgm:pt>
    <dgm:pt modelId="{D31FD210-FEEC-490E-990F-A302A2100E9F}" type="sibTrans" cxnId="{1EB27106-9743-4189-B714-A5A43D1CB204}">
      <dgm:prSet/>
      <dgm:spPr/>
      <dgm:t>
        <a:bodyPr/>
        <a:lstStyle/>
        <a:p>
          <a:endParaRPr lang="tr-TR"/>
        </a:p>
      </dgm:t>
    </dgm:pt>
    <dgm:pt modelId="{70B3C608-7E30-46FE-B835-5FF8DC55082C}" type="pres">
      <dgm:prSet presAssocID="{C64926B2-60C3-442C-BAAF-86241EA16F3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AC950D57-0851-4FCE-BBFB-8A8FCD26F0AC}" type="pres">
      <dgm:prSet presAssocID="{EA6269B7-3AB6-4DC0-A9AF-C3107147CA61}" presName="root" presStyleCnt="0"/>
      <dgm:spPr/>
    </dgm:pt>
    <dgm:pt modelId="{E1BEA775-E193-4D86-8DAB-4895D66E883C}" type="pres">
      <dgm:prSet presAssocID="{EA6269B7-3AB6-4DC0-A9AF-C3107147CA61}" presName="rootComposite" presStyleCnt="0"/>
      <dgm:spPr/>
    </dgm:pt>
    <dgm:pt modelId="{65A7F9CE-24C9-4049-84DC-BF8E38D82457}" type="pres">
      <dgm:prSet presAssocID="{EA6269B7-3AB6-4DC0-A9AF-C3107147CA61}" presName="rootText" presStyleLbl="node1" presStyleIdx="0" presStyleCnt="1" custScaleX="210905" custScaleY="69987"/>
      <dgm:spPr/>
      <dgm:t>
        <a:bodyPr/>
        <a:lstStyle/>
        <a:p>
          <a:endParaRPr lang="tr-TR"/>
        </a:p>
      </dgm:t>
    </dgm:pt>
    <dgm:pt modelId="{7E47E5AC-C218-4850-A2AA-B3927643E45E}" type="pres">
      <dgm:prSet presAssocID="{EA6269B7-3AB6-4DC0-A9AF-C3107147CA61}" presName="rootConnector" presStyleLbl="node1" presStyleIdx="0" presStyleCnt="1"/>
      <dgm:spPr/>
      <dgm:t>
        <a:bodyPr/>
        <a:lstStyle/>
        <a:p>
          <a:endParaRPr lang="tr-TR"/>
        </a:p>
      </dgm:t>
    </dgm:pt>
    <dgm:pt modelId="{A578CFD0-4F4A-4ADE-A4DC-C4B160348736}" type="pres">
      <dgm:prSet presAssocID="{EA6269B7-3AB6-4DC0-A9AF-C3107147CA61}" presName="childShape" presStyleCnt="0"/>
      <dgm:spPr/>
    </dgm:pt>
    <dgm:pt modelId="{164CD7F4-B72D-4908-B8EA-29A74E0A1958}" type="pres">
      <dgm:prSet presAssocID="{D6639D81-ACEA-452D-A5D4-AFAB6519E2A8}" presName="Name13" presStyleLbl="parChTrans1D2" presStyleIdx="0" presStyleCnt="5"/>
      <dgm:spPr/>
      <dgm:t>
        <a:bodyPr/>
        <a:lstStyle/>
        <a:p>
          <a:endParaRPr lang="tr-TR"/>
        </a:p>
      </dgm:t>
    </dgm:pt>
    <dgm:pt modelId="{649F73E8-88A2-412B-981A-39442ACB32D3}" type="pres">
      <dgm:prSet presAssocID="{21DA56DE-248B-46C1-B4F2-CBC9FC4E614F}" presName="childText" presStyleLbl="bgAcc1" presStyleIdx="0" presStyleCnt="5" custScaleX="30753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187D242-6ECE-4BC2-8D91-FB095B1AC073}" type="pres">
      <dgm:prSet presAssocID="{8311E4B3-883E-478F-8303-DBAE1EC2DFF7}" presName="Name13" presStyleLbl="parChTrans1D2" presStyleIdx="1" presStyleCnt="5"/>
      <dgm:spPr/>
      <dgm:t>
        <a:bodyPr/>
        <a:lstStyle/>
        <a:p>
          <a:endParaRPr lang="tr-TR"/>
        </a:p>
      </dgm:t>
    </dgm:pt>
    <dgm:pt modelId="{030882E3-88D5-42D9-9250-9EFE21334904}" type="pres">
      <dgm:prSet presAssocID="{66E5A827-12CD-4773-B562-F55F47093A73}" presName="childText" presStyleLbl="bgAcc1" presStyleIdx="1" presStyleCnt="5" custScaleX="30753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ADB5D1E-EAB9-4170-9208-8570DC22B4F1}" type="pres">
      <dgm:prSet presAssocID="{4347DDAD-3E35-4229-A84F-D4942D85CFBB}" presName="Name13" presStyleLbl="parChTrans1D2" presStyleIdx="2" presStyleCnt="5"/>
      <dgm:spPr/>
      <dgm:t>
        <a:bodyPr/>
        <a:lstStyle/>
        <a:p>
          <a:endParaRPr lang="tr-TR"/>
        </a:p>
      </dgm:t>
    </dgm:pt>
    <dgm:pt modelId="{5B8F7385-E6F5-4B7D-B8A7-0F77CBCEAC3F}" type="pres">
      <dgm:prSet presAssocID="{136EED06-A67E-4D09-93C9-53B2BFC4F51F}" presName="childText" presStyleLbl="bgAcc1" presStyleIdx="2" presStyleCnt="5" custScaleX="30753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4221B9B-A313-4DFB-AB09-6C1984CD2757}" type="pres">
      <dgm:prSet presAssocID="{24C3BFEE-B6BE-4D6C-9316-44398A1CF5CD}" presName="Name13" presStyleLbl="parChTrans1D2" presStyleIdx="3" presStyleCnt="5"/>
      <dgm:spPr/>
      <dgm:t>
        <a:bodyPr/>
        <a:lstStyle/>
        <a:p>
          <a:endParaRPr lang="tr-TR"/>
        </a:p>
      </dgm:t>
    </dgm:pt>
    <dgm:pt modelId="{631140B3-A305-4168-A638-A76C9A9FF24C}" type="pres">
      <dgm:prSet presAssocID="{5E1B6B8D-007D-4077-A837-080CC1AF6D51}" presName="childText" presStyleLbl="bgAcc1" presStyleIdx="3" presStyleCnt="5" custScaleX="30753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830EFB1-1381-4D73-A284-E30318E67989}" type="pres">
      <dgm:prSet presAssocID="{1F5606F6-3C3D-4152-AAC1-FBA1CC306262}" presName="Name13" presStyleLbl="parChTrans1D2" presStyleIdx="4" presStyleCnt="5"/>
      <dgm:spPr/>
      <dgm:t>
        <a:bodyPr/>
        <a:lstStyle/>
        <a:p>
          <a:endParaRPr lang="tr-TR"/>
        </a:p>
      </dgm:t>
    </dgm:pt>
    <dgm:pt modelId="{6739BBF4-A5E5-4BD5-8759-4DCD127AA11A}" type="pres">
      <dgm:prSet presAssocID="{F7B1941F-80AF-4822-9BF7-367E40C851BF}" presName="childText" presStyleLbl="bgAcc1" presStyleIdx="4" presStyleCnt="5" custScaleX="30459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3115D3B-9F17-47BD-8587-D4BD09480810}" type="presOf" srcId="{C64926B2-60C3-442C-BAAF-86241EA16F3F}" destId="{70B3C608-7E30-46FE-B835-5FF8DC55082C}" srcOrd="0" destOrd="0" presId="urn:microsoft.com/office/officeart/2005/8/layout/hierarchy3"/>
    <dgm:cxn modelId="{C1EC1BC2-20C8-4891-BE5C-C9FAE9CA3131}" type="presOf" srcId="{F7B1941F-80AF-4822-9BF7-367E40C851BF}" destId="{6739BBF4-A5E5-4BD5-8759-4DCD127AA11A}" srcOrd="0" destOrd="0" presId="urn:microsoft.com/office/officeart/2005/8/layout/hierarchy3"/>
    <dgm:cxn modelId="{ECD88CC8-124C-4017-A08E-DA0A299049FE}" type="presOf" srcId="{4347DDAD-3E35-4229-A84F-D4942D85CFBB}" destId="{EADB5D1E-EAB9-4170-9208-8570DC22B4F1}" srcOrd="0" destOrd="0" presId="urn:microsoft.com/office/officeart/2005/8/layout/hierarchy3"/>
    <dgm:cxn modelId="{979C0B14-9F20-4B34-B247-7EF2CE83CD20}" srcId="{EA6269B7-3AB6-4DC0-A9AF-C3107147CA61}" destId="{136EED06-A67E-4D09-93C9-53B2BFC4F51F}" srcOrd="2" destOrd="0" parTransId="{4347DDAD-3E35-4229-A84F-D4942D85CFBB}" sibTransId="{954CD0B6-239A-409D-B5B0-8726BA3DE5AC}"/>
    <dgm:cxn modelId="{4880D64E-198F-4CAB-81F1-098040B0EB6C}" type="presOf" srcId="{66E5A827-12CD-4773-B562-F55F47093A73}" destId="{030882E3-88D5-42D9-9250-9EFE21334904}" srcOrd="0" destOrd="0" presId="urn:microsoft.com/office/officeart/2005/8/layout/hierarchy3"/>
    <dgm:cxn modelId="{A835FA66-60A0-4374-A14D-1AC1A6993014}" type="presOf" srcId="{5E1B6B8D-007D-4077-A837-080CC1AF6D51}" destId="{631140B3-A305-4168-A638-A76C9A9FF24C}" srcOrd="0" destOrd="0" presId="urn:microsoft.com/office/officeart/2005/8/layout/hierarchy3"/>
    <dgm:cxn modelId="{CF228124-6354-4405-8021-FD5EACA5E9A7}" type="presOf" srcId="{8311E4B3-883E-478F-8303-DBAE1EC2DFF7}" destId="{C187D242-6ECE-4BC2-8D91-FB095B1AC073}" srcOrd="0" destOrd="0" presId="urn:microsoft.com/office/officeart/2005/8/layout/hierarchy3"/>
    <dgm:cxn modelId="{BD95E08C-B298-4CB0-9AF1-520169D71A59}" type="presOf" srcId="{D6639D81-ACEA-452D-A5D4-AFAB6519E2A8}" destId="{164CD7F4-B72D-4908-B8EA-29A74E0A1958}" srcOrd="0" destOrd="0" presId="urn:microsoft.com/office/officeart/2005/8/layout/hierarchy3"/>
    <dgm:cxn modelId="{4CFE264F-DB48-4EAF-B5E1-6F7969E761EE}" srcId="{C64926B2-60C3-442C-BAAF-86241EA16F3F}" destId="{EA6269B7-3AB6-4DC0-A9AF-C3107147CA61}" srcOrd="0" destOrd="0" parTransId="{F7161744-6CCE-436B-88AF-27AB0B94CC63}" sibTransId="{7E3D7B1B-9EF1-42DB-A607-3136DB083134}"/>
    <dgm:cxn modelId="{A887A5A9-5D1C-48F6-815A-0E9856540B5F}" srcId="{EA6269B7-3AB6-4DC0-A9AF-C3107147CA61}" destId="{5E1B6B8D-007D-4077-A837-080CC1AF6D51}" srcOrd="3" destOrd="0" parTransId="{24C3BFEE-B6BE-4D6C-9316-44398A1CF5CD}" sibTransId="{D3741022-668F-4B78-8C06-DF91FA4715CC}"/>
    <dgm:cxn modelId="{B3580CE3-F35D-4EE3-98AF-30BC5B6259CD}" type="presOf" srcId="{EA6269B7-3AB6-4DC0-A9AF-C3107147CA61}" destId="{7E47E5AC-C218-4850-A2AA-B3927643E45E}" srcOrd="1" destOrd="0" presId="urn:microsoft.com/office/officeart/2005/8/layout/hierarchy3"/>
    <dgm:cxn modelId="{C9E6E5B8-5A58-40B4-ADC2-FF3D28B1821E}" srcId="{EA6269B7-3AB6-4DC0-A9AF-C3107147CA61}" destId="{21DA56DE-248B-46C1-B4F2-CBC9FC4E614F}" srcOrd="0" destOrd="0" parTransId="{D6639D81-ACEA-452D-A5D4-AFAB6519E2A8}" sibTransId="{2E27C55C-663F-4F81-B524-1E426B5323EE}"/>
    <dgm:cxn modelId="{CDACBAEB-0B9B-4919-AB10-547AB5CB72DB}" srcId="{EA6269B7-3AB6-4DC0-A9AF-C3107147CA61}" destId="{66E5A827-12CD-4773-B562-F55F47093A73}" srcOrd="1" destOrd="0" parTransId="{8311E4B3-883E-478F-8303-DBAE1EC2DFF7}" sibTransId="{24D2A52C-BA2D-4862-9590-4247EF42AE89}"/>
    <dgm:cxn modelId="{6B5865DC-4136-4E3C-99D3-EA78B8621E87}" type="presOf" srcId="{136EED06-A67E-4D09-93C9-53B2BFC4F51F}" destId="{5B8F7385-E6F5-4B7D-B8A7-0F77CBCEAC3F}" srcOrd="0" destOrd="0" presId="urn:microsoft.com/office/officeart/2005/8/layout/hierarchy3"/>
    <dgm:cxn modelId="{29FFFF6C-A2EA-4FC2-BFCF-3301F2437433}" type="presOf" srcId="{21DA56DE-248B-46C1-B4F2-CBC9FC4E614F}" destId="{649F73E8-88A2-412B-981A-39442ACB32D3}" srcOrd="0" destOrd="0" presId="urn:microsoft.com/office/officeart/2005/8/layout/hierarchy3"/>
    <dgm:cxn modelId="{A0D195AE-929A-49A9-8DF5-86F1F2612B98}" type="presOf" srcId="{24C3BFEE-B6BE-4D6C-9316-44398A1CF5CD}" destId="{64221B9B-A313-4DFB-AB09-6C1984CD2757}" srcOrd="0" destOrd="0" presId="urn:microsoft.com/office/officeart/2005/8/layout/hierarchy3"/>
    <dgm:cxn modelId="{8E16313F-650A-4F09-B57E-8A63C4259237}" type="presOf" srcId="{1F5606F6-3C3D-4152-AAC1-FBA1CC306262}" destId="{0830EFB1-1381-4D73-A284-E30318E67989}" srcOrd="0" destOrd="0" presId="urn:microsoft.com/office/officeart/2005/8/layout/hierarchy3"/>
    <dgm:cxn modelId="{A05CEF5E-5575-4A62-B9B9-7B86D363F8BB}" type="presOf" srcId="{EA6269B7-3AB6-4DC0-A9AF-C3107147CA61}" destId="{65A7F9CE-24C9-4049-84DC-BF8E38D82457}" srcOrd="0" destOrd="0" presId="urn:microsoft.com/office/officeart/2005/8/layout/hierarchy3"/>
    <dgm:cxn modelId="{1EB27106-9743-4189-B714-A5A43D1CB204}" srcId="{EA6269B7-3AB6-4DC0-A9AF-C3107147CA61}" destId="{F7B1941F-80AF-4822-9BF7-367E40C851BF}" srcOrd="4" destOrd="0" parTransId="{1F5606F6-3C3D-4152-AAC1-FBA1CC306262}" sibTransId="{D31FD210-FEEC-490E-990F-A302A2100E9F}"/>
    <dgm:cxn modelId="{3B702C01-4E96-48DD-8BD4-9C3DE11EE308}" type="presParOf" srcId="{70B3C608-7E30-46FE-B835-5FF8DC55082C}" destId="{AC950D57-0851-4FCE-BBFB-8A8FCD26F0AC}" srcOrd="0" destOrd="0" presId="urn:microsoft.com/office/officeart/2005/8/layout/hierarchy3"/>
    <dgm:cxn modelId="{D85DB1C2-1861-4501-9785-575B662570FD}" type="presParOf" srcId="{AC950D57-0851-4FCE-BBFB-8A8FCD26F0AC}" destId="{E1BEA775-E193-4D86-8DAB-4895D66E883C}" srcOrd="0" destOrd="0" presId="urn:microsoft.com/office/officeart/2005/8/layout/hierarchy3"/>
    <dgm:cxn modelId="{FE961166-A3B4-42D0-A518-5A57A5C95196}" type="presParOf" srcId="{E1BEA775-E193-4D86-8DAB-4895D66E883C}" destId="{65A7F9CE-24C9-4049-84DC-BF8E38D82457}" srcOrd="0" destOrd="0" presId="urn:microsoft.com/office/officeart/2005/8/layout/hierarchy3"/>
    <dgm:cxn modelId="{8076C6BC-AEDF-4DDF-9AE7-99DE47EFA385}" type="presParOf" srcId="{E1BEA775-E193-4D86-8DAB-4895D66E883C}" destId="{7E47E5AC-C218-4850-A2AA-B3927643E45E}" srcOrd="1" destOrd="0" presId="urn:microsoft.com/office/officeart/2005/8/layout/hierarchy3"/>
    <dgm:cxn modelId="{73FE57DA-DF11-43FA-9377-043181F97691}" type="presParOf" srcId="{AC950D57-0851-4FCE-BBFB-8A8FCD26F0AC}" destId="{A578CFD0-4F4A-4ADE-A4DC-C4B160348736}" srcOrd="1" destOrd="0" presId="urn:microsoft.com/office/officeart/2005/8/layout/hierarchy3"/>
    <dgm:cxn modelId="{5D31938E-4E85-48B9-8251-E77B6E343AB7}" type="presParOf" srcId="{A578CFD0-4F4A-4ADE-A4DC-C4B160348736}" destId="{164CD7F4-B72D-4908-B8EA-29A74E0A1958}" srcOrd="0" destOrd="0" presId="urn:microsoft.com/office/officeart/2005/8/layout/hierarchy3"/>
    <dgm:cxn modelId="{5659E874-66EE-4AF0-A680-B493FEEA9990}" type="presParOf" srcId="{A578CFD0-4F4A-4ADE-A4DC-C4B160348736}" destId="{649F73E8-88A2-412B-981A-39442ACB32D3}" srcOrd="1" destOrd="0" presId="urn:microsoft.com/office/officeart/2005/8/layout/hierarchy3"/>
    <dgm:cxn modelId="{28A0F3BB-9415-4569-BDD9-A13EAEE23683}" type="presParOf" srcId="{A578CFD0-4F4A-4ADE-A4DC-C4B160348736}" destId="{C187D242-6ECE-4BC2-8D91-FB095B1AC073}" srcOrd="2" destOrd="0" presId="urn:microsoft.com/office/officeart/2005/8/layout/hierarchy3"/>
    <dgm:cxn modelId="{66D131C0-8D82-4BA8-B09C-A0A080088BF4}" type="presParOf" srcId="{A578CFD0-4F4A-4ADE-A4DC-C4B160348736}" destId="{030882E3-88D5-42D9-9250-9EFE21334904}" srcOrd="3" destOrd="0" presId="urn:microsoft.com/office/officeart/2005/8/layout/hierarchy3"/>
    <dgm:cxn modelId="{B73DB100-645D-4D98-8AB3-C6FCF9D50C68}" type="presParOf" srcId="{A578CFD0-4F4A-4ADE-A4DC-C4B160348736}" destId="{EADB5D1E-EAB9-4170-9208-8570DC22B4F1}" srcOrd="4" destOrd="0" presId="urn:microsoft.com/office/officeart/2005/8/layout/hierarchy3"/>
    <dgm:cxn modelId="{22D3F01C-F10F-4EA4-B567-32B8DFA6BBFA}" type="presParOf" srcId="{A578CFD0-4F4A-4ADE-A4DC-C4B160348736}" destId="{5B8F7385-E6F5-4B7D-B8A7-0F77CBCEAC3F}" srcOrd="5" destOrd="0" presId="urn:microsoft.com/office/officeart/2005/8/layout/hierarchy3"/>
    <dgm:cxn modelId="{9C6CE622-44D2-4791-8924-8C3BE3FC0C7C}" type="presParOf" srcId="{A578CFD0-4F4A-4ADE-A4DC-C4B160348736}" destId="{64221B9B-A313-4DFB-AB09-6C1984CD2757}" srcOrd="6" destOrd="0" presId="urn:microsoft.com/office/officeart/2005/8/layout/hierarchy3"/>
    <dgm:cxn modelId="{6218AF84-A9C3-4BC0-A442-AD98CEEC9AF3}" type="presParOf" srcId="{A578CFD0-4F4A-4ADE-A4DC-C4B160348736}" destId="{631140B3-A305-4168-A638-A76C9A9FF24C}" srcOrd="7" destOrd="0" presId="urn:microsoft.com/office/officeart/2005/8/layout/hierarchy3"/>
    <dgm:cxn modelId="{5349D92A-A93D-4866-867D-D13BC19F5DE3}" type="presParOf" srcId="{A578CFD0-4F4A-4ADE-A4DC-C4B160348736}" destId="{0830EFB1-1381-4D73-A284-E30318E67989}" srcOrd="8" destOrd="0" presId="urn:microsoft.com/office/officeart/2005/8/layout/hierarchy3"/>
    <dgm:cxn modelId="{B80EBEFC-FBEF-40E8-90B6-3FE30AA89131}" type="presParOf" srcId="{A578CFD0-4F4A-4ADE-A4DC-C4B160348736}" destId="{6739BBF4-A5E5-4BD5-8759-4DCD127AA11A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0EC3ABB-B03D-489F-83E4-BA5C2EC6D5C5}" type="doc">
      <dgm:prSet loTypeId="urn:microsoft.com/office/officeart/2005/8/layout/radial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A0F7D64F-3E79-452C-B6F4-47EFA2912A41}">
      <dgm:prSet phldrT="[Metin]"/>
      <dgm:spPr/>
      <dgm:t>
        <a:bodyPr/>
        <a:lstStyle/>
        <a:p>
          <a:r>
            <a:rPr lang="tr-TR" dirty="0" smtClean="0"/>
            <a:t>ELD PLATFORMU İŞLEV ALANLARI</a:t>
          </a:r>
          <a:endParaRPr lang="tr-TR" dirty="0"/>
        </a:p>
      </dgm:t>
    </dgm:pt>
    <dgm:pt modelId="{10E41988-72FB-467D-AC9E-3AD2DDBF1503}" type="parTrans" cxnId="{4C1CB894-CF0F-4095-A67D-4804A4A5A96E}">
      <dgm:prSet/>
      <dgm:spPr/>
      <dgm:t>
        <a:bodyPr/>
        <a:lstStyle/>
        <a:p>
          <a:endParaRPr lang="tr-TR"/>
        </a:p>
      </dgm:t>
    </dgm:pt>
    <dgm:pt modelId="{2FDA63B9-AA14-4731-BE50-B54C13A38E28}" type="sibTrans" cxnId="{4C1CB894-CF0F-4095-A67D-4804A4A5A96E}">
      <dgm:prSet/>
      <dgm:spPr/>
      <dgm:t>
        <a:bodyPr/>
        <a:lstStyle/>
        <a:p>
          <a:endParaRPr lang="tr-TR"/>
        </a:p>
      </dgm:t>
    </dgm:pt>
    <dgm:pt modelId="{0D7B30CB-4B43-47B3-936B-AEF07B5D4D98}">
      <dgm:prSet phldrT="[Metin]" custT="1"/>
      <dgm:spPr/>
      <dgm:t>
        <a:bodyPr/>
        <a:lstStyle/>
        <a:p>
          <a:r>
            <a:rPr lang="tr-TR" sz="1800" dirty="0" smtClean="0">
              <a:solidFill>
                <a:schemeClr val="tx1"/>
              </a:solidFill>
            </a:rPr>
            <a:t>TTA ELD MUAYENELERİ</a:t>
          </a:r>
          <a:endParaRPr lang="tr-TR" sz="1800" dirty="0">
            <a:solidFill>
              <a:schemeClr val="tx1"/>
            </a:solidFill>
          </a:endParaRPr>
        </a:p>
      </dgm:t>
    </dgm:pt>
    <dgm:pt modelId="{435E116A-CE70-4C05-BB8F-378FB38D7456}" type="parTrans" cxnId="{602EBD11-D195-48E5-BC40-0F3A2C79B6EC}">
      <dgm:prSet/>
      <dgm:spPr/>
      <dgm:t>
        <a:bodyPr/>
        <a:lstStyle/>
        <a:p>
          <a:endParaRPr lang="tr-TR"/>
        </a:p>
      </dgm:t>
    </dgm:pt>
    <dgm:pt modelId="{BDE83A6C-9137-4105-8B44-E2AF430D8C95}" type="sibTrans" cxnId="{602EBD11-D195-48E5-BC40-0F3A2C79B6EC}">
      <dgm:prSet/>
      <dgm:spPr/>
      <dgm:t>
        <a:bodyPr/>
        <a:lstStyle/>
        <a:p>
          <a:endParaRPr lang="tr-TR"/>
        </a:p>
      </dgm:t>
    </dgm:pt>
    <dgm:pt modelId="{DD911A9A-5365-43C6-859C-87FDD39AC3EF}">
      <dgm:prSet phldrT="[Metin]" custT="1"/>
      <dgm:spPr/>
      <dgm:t>
        <a:bodyPr/>
        <a:lstStyle/>
        <a:p>
          <a:r>
            <a:rPr lang="tr-TR" sz="1800" dirty="0" smtClean="0">
              <a:solidFill>
                <a:schemeClr val="tx1"/>
              </a:solidFill>
            </a:rPr>
            <a:t>ELD  ALT YAPISI DATA BANKASI</a:t>
          </a:r>
          <a:endParaRPr lang="tr-TR" sz="1800" dirty="0">
            <a:solidFill>
              <a:schemeClr val="tx1"/>
            </a:solidFill>
          </a:endParaRPr>
        </a:p>
      </dgm:t>
    </dgm:pt>
    <dgm:pt modelId="{ACDA29D5-121A-4E30-B370-992DF0B72C52}" type="parTrans" cxnId="{A8FC8588-D007-4E4D-B925-3A71EC174BC7}">
      <dgm:prSet/>
      <dgm:spPr/>
      <dgm:t>
        <a:bodyPr/>
        <a:lstStyle/>
        <a:p>
          <a:endParaRPr lang="tr-TR"/>
        </a:p>
      </dgm:t>
    </dgm:pt>
    <dgm:pt modelId="{FC29A22F-CCE9-4027-90D0-C98395CE29CF}" type="sibTrans" cxnId="{A8FC8588-D007-4E4D-B925-3A71EC174BC7}">
      <dgm:prSet/>
      <dgm:spPr/>
      <dgm:t>
        <a:bodyPr/>
        <a:lstStyle/>
        <a:p>
          <a:endParaRPr lang="tr-TR"/>
        </a:p>
      </dgm:t>
    </dgm:pt>
    <dgm:pt modelId="{4AC7EEE1-3595-4455-AA75-8AF48B147C62}">
      <dgm:prSet phldrT="[Metin]" custT="1"/>
      <dgm:spPr/>
      <dgm:t>
        <a:bodyPr/>
        <a:lstStyle/>
        <a:p>
          <a:r>
            <a:rPr lang="tr-TR" sz="1800" dirty="0" smtClean="0">
              <a:solidFill>
                <a:schemeClr val="tx1"/>
              </a:solidFill>
            </a:rPr>
            <a:t>TTA ELD SÖZLEŞMELERİ </a:t>
          </a:r>
        </a:p>
      </dgm:t>
    </dgm:pt>
    <dgm:pt modelId="{7F70DAF8-2753-4DBC-8737-1D370757F849}" type="parTrans" cxnId="{A9054A60-F5F2-41C5-8DAB-834497A1A50D}">
      <dgm:prSet/>
      <dgm:spPr/>
      <dgm:t>
        <a:bodyPr/>
        <a:lstStyle/>
        <a:p>
          <a:endParaRPr lang="tr-TR"/>
        </a:p>
      </dgm:t>
    </dgm:pt>
    <dgm:pt modelId="{AA0E6D26-9240-47AD-96E0-9FD412F61622}" type="sibTrans" cxnId="{A9054A60-F5F2-41C5-8DAB-834497A1A50D}">
      <dgm:prSet/>
      <dgm:spPr/>
      <dgm:t>
        <a:bodyPr/>
        <a:lstStyle/>
        <a:p>
          <a:endParaRPr lang="tr-TR"/>
        </a:p>
      </dgm:t>
    </dgm:pt>
    <dgm:pt modelId="{D2D64ECB-EEB7-416F-8A39-527F261E6BC7}">
      <dgm:prSet phldrT="[Metin]" custT="1"/>
      <dgm:spPr/>
      <dgm:t>
        <a:bodyPr/>
        <a:lstStyle/>
        <a:p>
          <a:r>
            <a:rPr lang="tr-TR" sz="1400" dirty="0" smtClean="0">
              <a:solidFill>
                <a:schemeClr val="tx1"/>
              </a:solidFill>
            </a:rPr>
            <a:t>ELD VİZYONUN TAKİP EDİLMESİ VE EĞİTİMLER</a:t>
          </a:r>
          <a:endParaRPr lang="tr-TR" sz="1400" dirty="0">
            <a:solidFill>
              <a:schemeClr val="tx1"/>
            </a:solidFill>
          </a:endParaRPr>
        </a:p>
      </dgm:t>
    </dgm:pt>
    <dgm:pt modelId="{3C40EC78-65FE-4AA0-8167-CBE332AEA7F5}" type="parTrans" cxnId="{EDFB5404-8D0E-4870-BFE4-EE2396867CE0}">
      <dgm:prSet/>
      <dgm:spPr/>
      <dgm:t>
        <a:bodyPr/>
        <a:lstStyle/>
        <a:p>
          <a:endParaRPr lang="tr-TR"/>
        </a:p>
      </dgm:t>
    </dgm:pt>
    <dgm:pt modelId="{7619E302-F9AC-4DE9-A9E2-8F6386DE817B}" type="sibTrans" cxnId="{EDFB5404-8D0E-4870-BFE4-EE2396867CE0}">
      <dgm:prSet/>
      <dgm:spPr/>
      <dgm:t>
        <a:bodyPr/>
        <a:lstStyle/>
        <a:p>
          <a:endParaRPr lang="tr-TR"/>
        </a:p>
      </dgm:t>
    </dgm:pt>
    <dgm:pt modelId="{D6FB3810-4BDF-4BFE-A512-1B8B0CDDC69C}" type="pres">
      <dgm:prSet presAssocID="{B0EC3ABB-B03D-489F-83E4-BA5C2EC6D5C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482BC03-1932-4179-9AD5-B36EB6E12790}" type="pres">
      <dgm:prSet presAssocID="{A0F7D64F-3E79-452C-B6F4-47EFA2912A41}" presName="centerShape" presStyleLbl="node0" presStyleIdx="0" presStyleCnt="1" custScaleX="125000" custScaleY="123748"/>
      <dgm:spPr/>
      <dgm:t>
        <a:bodyPr/>
        <a:lstStyle/>
        <a:p>
          <a:endParaRPr lang="tr-TR"/>
        </a:p>
      </dgm:t>
    </dgm:pt>
    <dgm:pt modelId="{B371CC68-4EB2-4D14-A1F2-2FF180F62ECD}" type="pres">
      <dgm:prSet presAssocID="{3C40EC78-65FE-4AA0-8167-CBE332AEA7F5}" presName="Name9" presStyleLbl="parChTrans1D2" presStyleIdx="0" presStyleCnt="4"/>
      <dgm:spPr/>
      <dgm:t>
        <a:bodyPr/>
        <a:lstStyle/>
        <a:p>
          <a:endParaRPr lang="tr-TR"/>
        </a:p>
      </dgm:t>
    </dgm:pt>
    <dgm:pt modelId="{BDA459C2-9B79-444C-B099-537B73EB693F}" type="pres">
      <dgm:prSet presAssocID="{3C40EC78-65FE-4AA0-8167-CBE332AEA7F5}" presName="connTx" presStyleLbl="parChTrans1D2" presStyleIdx="0" presStyleCnt="4"/>
      <dgm:spPr/>
      <dgm:t>
        <a:bodyPr/>
        <a:lstStyle/>
        <a:p>
          <a:endParaRPr lang="tr-TR"/>
        </a:p>
      </dgm:t>
    </dgm:pt>
    <dgm:pt modelId="{49437BD6-2DCE-48AD-A735-9D7D2F2A125B}" type="pres">
      <dgm:prSet presAssocID="{D2D64ECB-EEB7-416F-8A39-527F261E6BC7}" presName="node" presStyleLbl="node1" presStyleIdx="0" presStyleCnt="4" custScaleX="128233" custScaleY="12018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6B97CF8-BAE8-43D0-8BEE-7978A984D3AD}" type="pres">
      <dgm:prSet presAssocID="{7F70DAF8-2753-4DBC-8737-1D370757F849}" presName="Name9" presStyleLbl="parChTrans1D2" presStyleIdx="1" presStyleCnt="4"/>
      <dgm:spPr/>
      <dgm:t>
        <a:bodyPr/>
        <a:lstStyle/>
        <a:p>
          <a:endParaRPr lang="tr-TR"/>
        </a:p>
      </dgm:t>
    </dgm:pt>
    <dgm:pt modelId="{D8BEBDAE-1F22-4B44-9932-B71A6D923FFA}" type="pres">
      <dgm:prSet presAssocID="{7F70DAF8-2753-4DBC-8737-1D370757F849}" presName="connTx" presStyleLbl="parChTrans1D2" presStyleIdx="1" presStyleCnt="4"/>
      <dgm:spPr/>
      <dgm:t>
        <a:bodyPr/>
        <a:lstStyle/>
        <a:p>
          <a:endParaRPr lang="tr-TR"/>
        </a:p>
      </dgm:t>
    </dgm:pt>
    <dgm:pt modelId="{1B61CE78-9E02-49DB-B2C9-253C69568F36}" type="pres">
      <dgm:prSet presAssocID="{4AC7EEE1-3595-4455-AA75-8AF48B147C62}" presName="node" presStyleLbl="node1" presStyleIdx="1" presStyleCnt="4" custScaleX="115382" custScaleY="11257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9C124DC-B6D6-43C5-B447-E2E9C929FC53}" type="pres">
      <dgm:prSet presAssocID="{435E116A-CE70-4C05-BB8F-378FB38D7456}" presName="Name9" presStyleLbl="parChTrans1D2" presStyleIdx="2" presStyleCnt="4"/>
      <dgm:spPr/>
      <dgm:t>
        <a:bodyPr/>
        <a:lstStyle/>
        <a:p>
          <a:endParaRPr lang="tr-TR"/>
        </a:p>
      </dgm:t>
    </dgm:pt>
    <dgm:pt modelId="{053E4563-7270-43BD-96CC-3AEAD4CB1884}" type="pres">
      <dgm:prSet presAssocID="{435E116A-CE70-4C05-BB8F-378FB38D7456}" presName="connTx" presStyleLbl="parChTrans1D2" presStyleIdx="2" presStyleCnt="4"/>
      <dgm:spPr/>
      <dgm:t>
        <a:bodyPr/>
        <a:lstStyle/>
        <a:p>
          <a:endParaRPr lang="tr-TR"/>
        </a:p>
      </dgm:t>
    </dgm:pt>
    <dgm:pt modelId="{42FFA299-BB2A-4B0B-B178-4557C9A84A91}" type="pres">
      <dgm:prSet presAssocID="{0D7B30CB-4B43-47B3-936B-AEF07B5D4D98}" presName="node" presStyleLbl="node1" presStyleIdx="2" presStyleCnt="4" custScaleX="128233" custScaleY="11419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2A66274-AFD8-4D86-A9BD-E11E7ADF2C25}" type="pres">
      <dgm:prSet presAssocID="{ACDA29D5-121A-4E30-B370-992DF0B72C52}" presName="Name9" presStyleLbl="parChTrans1D2" presStyleIdx="3" presStyleCnt="4"/>
      <dgm:spPr/>
      <dgm:t>
        <a:bodyPr/>
        <a:lstStyle/>
        <a:p>
          <a:endParaRPr lang="tr-TR"/>
        </a:p>
      </dgm:t>
    </dgm:pt>
    <dgm:pt modelId="{4BC7FA82-21A3-42EB-BD0F-601D5D38E622}" type="pres">
      <dgm:prSet presAssocID="{ACDA29D5-121A-4E30-B370-992DF0B72C52}" presName="connTx" presStyleLbl="parChTrans1D2" presStyleIdx="3" presStyleCnt="4"/>
      <dgm:spPr/>
      <dgm:t>
        <a:bodyPr/>
        <a:lstStyle/>
        <a:p>
          <a:endParaRPr lang="tr-TR"/>
        </a:p>
      </dgm:t>
    </dgm:pt>
    <dgm:pt modelId="{22411643-15B7-4E95-9B28-E5AA8A9E8142}" type="pres">
      <dgm:prSet presAssocID="{DD911A9A-5365-43C6-859C-87FDD39AC3EF}" presName="node" presStyleLbl="node1" presStyleIdx="3" presStyleCnt="4" custScaleX="117157" custScaleY="11967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EA98EE4-78C1-4A83-A5B6-4EE2A9A7730F}" type="presOf" srcId="{435E116A-CE70-4C05-BB8F-378FB38D7456}" destId="{053E4563-7270-43BD-96CC-3AEAD4CB1884}" srcOrd="1" destOrd="0" presId="urn:microsoft.com/office/officeart/2005/8/layout/radial1"/>
    <dgm:cxn modelId="{602EBD11-D195-48E5-BC40-0F3A2C79B6EC}" srcId="{A0F7D64F-3E79-452C-B6F4-47EFA2912A41}" destId="{0D7B30CB-4B43-47B3-936B-AEF07B5D4D98}" srcOrd="2" destOrd="0" parTransId="{435E116A-CE70-4C05-BB8F-378FB38D7456}" sibTransId="{BDE83A6C-9137-4105-8B44-E2AF430D8C95}"/>
    <dgm:cxn modelId="{6F712DBA-DA2B-46DB-98EC-451A5FF6AE96}" type="presOf" srcId="{B0EC3ABB-B03D-489F-83E4-BA5C2EC6D5C5}" destId="{D6FB3810-4BDF-4BFE-A512-1B8B0CDDC69C}" srcOrd="0" destOrd="0" presId="urn:microsoft.com/office/officeart/2005/8/layout/radial1"/>
    <dgm:cxn modelId="{A8FC8588-D007-4E4D-B925-3A71EC174BC7}" srcId="{A0F7D64F-3E79-452C-B6F4-47EFA2912A41}" destId="{DD911A9A-5365-43C6-859C-87FDD39AC3EF}" srcOrd="3" destOrd="0" parTransId="{ACDA29D5-121A-4E30-B370-992DF0B72C52}" sibTransId="{FC29A22F-CCE9-4027-90D0-C98395CE29CF}"/>
    <dgm:cxn modelId="{3B527DBD-A9BE-499C-A3C5-9C93886AF45E}" type="presOf" srcId="{7F70DAF8-2753-4DBC-8737-1D370757F849}" destId="{D8BEBDAE-1F22-4B44-9932-B71A6D923FFA}" srcOrd="1" destOrd="0" presId="urn:microsoft.com/office/officeart/2005/8/layout/radial1"/>
    <dgm:cxn modelId="{B7FA7064-C40D-4F7C-94CB-C2B8DEC1B509}" type="presOf" srcId="{DD911A9A-5365-43C6-859C-87FDD39AC3EF}" destId="{22411643-15B7-4E95-9B28-E5AA8A9E8142}" srcOrd="0" destOrd="0" presId="urn:microsoft.com/office/officeart/2005/8/layout/radial1"/>
    <dgm:cxn modelId="{4C1CB894-CF0F-4095-A67D-4804A4A5A96E}" srcId="{B0EC3ABB-B03D-489F-83E4-BA5C2EC6D5C5}" destId="{A0F7D64F-3E79-452C-B6F4-47EFA2912A41}" srcOrd="0" destOrd="0" parTransId="{10E41988-72FB-467D-AC9E-3AD2DDBF1503}" sibTransId="{2FDA63B9-AA14-4731-BE50-B54C13A38E28}"/>
    <dgm:cxn modelId="{6C5CC937-977F-45BD-8E3E-E22661B43B49}" type="presOf" srcId="{D2D64ECB-EEB7-416F-8A39-527F261E6BC7}" destId="{49437BD6-2DCE-48AD-A735-9D7D2F2A125B}" srcOrd="0" destOrd="0" presId="urn:microsoft.com/office/officeart/2005/8/layout/radial1"/>
    <dgm:cxn modelId="{606B5DF2-FA2C-410B-9D21-A6DCA9837E31}" type="presOf" srcId="{3C40EC78-65FE-4AA0-8167-CBE332AEA7F5}" destId="{B371CC68-4EB2-4D14-A1F2-2FF180F62ECD}" srcOrd="0" destOrd="0" presId="urn:microsoft.com/office/officeart/2005/8/layout/radial1"/>
    <dgm:cxn modelId="{EDFB5404-8D0E-4870-BFE4-EE2396867CE0}" srcId="{A0F7D64F-3E79-452C-B6F4-47EFA2912A41}" destId="{D2D64ECB-EEB7-416F-8A39-527F261E6BC7}" srcOrd="0" destOrd="0" parTransId="{3C40EC78-65FE-4AA0-8167-CBE332AEA7F5}" sibTransId="{7619E302-F9AC-4DE9-A9E2-8F6386DE817B}"/>
    <dgm:cxn modelId="{97BE05B4-EFD8-4CE2-BA01-1072F79A39CA}" type="presOf" srcId="{3C40EC78-65FE-4AA0-8167-CBE332AEA7F5}" destId="{BDA459C2-9B79-444C-B099-537B73EB693F}" srcOrd="1" destOrd="0" presId="urn:microsoft.com/office/officeart/2005/8/layout/radial1"/>
    <dgm:cxn modelId="{52D4585E-C059-4D27-8A7A-47050BCD4AC2}" type="presOf" srcId="{A0F7D64F-3E79-452C-B6F4-47EFA2912A41}" destId="{8482BC03-1932-4179-9AD5-B36EB6E12790}" srcOrd="0" destOrd="0" presId="urn:microsoft.com/office/officeart/2005/8/layout/radial1"/>
    <dgm:cxn modelId="{CD1C4A44-3AD1-4E77-92C2-2041B8838B42}" type="presOf" srcId="{435E116A-CE70-4C05-BB8F-378FB38D7456}" destId="{C9C124DC-B6D6-43C5-B447-E2E9C929FC53}" srcOrd="0" destOrd="0" presId="urn:microsoft.com/office/officeart/2005/8/layout/radial1"/>
    <dgm:cxn modelId="{B1E3BF65-3018-4198-A010-C3CD0FB06139}" type="presOf" srcId="{4AC7EEE1-3595-4455-AA75-8AF48B147C62}" destId="{1B61CE78-9E02-49DB-B2C9-253C69568F36}" srcOrd="0" destOrd="0" presId="urn:microsoft.com/office/officeart/2005/8/layout/radial1"/>
    <dgm:cxn modelId="{193BF1AD-BD57-4789-9774-99495EFDF1EB}" type="presOf" srcId="{ACDA29D5-121A-4E30-B370-992DF0B72C52}" destId="{4BC7FA82-21A3-42EB-BD0F-601D5D38E622}" srcOrd="1" destOrd="0" presId="urn:microsoft.com/office/officeart/2005/8/layout/radial1"/>
    <dgm:cxn modelId="{EDEC4734-F90F-4B56-8795-444EF9FAE241}" type="presOf" srcId="{0D7B30CB-4B43-47B3-936B-AEF07B5D4D98}" destId="{42FFA299-BB2A-4B0B-B178-4557C9A84A91}" srcOrd="0" destOrd="0" presId="urn:microsoft.com/office/officeart/2005/8/layout/radial1"/>
    <dgm:cxn modelId="{A9054A60-F5F2-41C5-8DAB-834497A1A50D}" srcId="{A0F7D64F-3E79-452C-B6F4-47EFA2912A41}" destId="{4AC7EEE1-3595-4455-AA75-8AF48B147C62}" srcOrd="1" destOrd="0" parTransId="{7F70DAF8-2753-4DBC-8737-1D370757F849}" sibTransId="{AA0E6D26-9240-47AD-96E0-9FD412F61622}"/>
    <dgm:cxn modelId="{468DDFDC-A504-4655-8147-B66E16A2083C}" type="presOf" srcId="{ACDA29D5-121A-4E30-B370-992DF0B72C52}" destId="{72A66274-AFD8-4D86-A9BD-E11E7ADF2C25}" srcOrd="0" destOrd="0" presId="urn:microsoft.com/office/officeart/2005/8/layout/radial1"/>
    <dgm:cxn modelId="{7BA8D302-934A-4220-92D7-9600271693BE}" type="presOf" srcId="{7F70DAF8-2753-4DBC-8737-1D370757F849}" destId="{B6B97CF8-BAE8-43D0-8BEE-7978A984D3AD}" srcOrd="0" destOrd="0" presId="urn:microsoft.com/office/officeart/2005/8/layout/radial1"/>
    <dgm:cxn modelId="{3DCBCA16-6E1B-4677-BFCD-04E15028D4DE}" type="presParOf" srcId="{D6FB3810-4BDF-4BFE-A512-1B8B0CDDC69C}" destId="{8482BC03-1932-4179-9AD5-B36EB6E12790}" srcOrd="0" destOrd="0" presId="urn:microsoft.com/office/officeart/2005/8/layout/radial1"/>
    <dgm:cxn modelId="{65A36E50-1249-4B0E-A777-1E6FBBC57005}" type="presParOf" srcId="{D6FB3810-4BDF-4BFE-A512-1B8B0CDDC69C}" destId="{B371CC68-4EB2-4D14-A1F2-2FF180F62ECD}" srcOrd="1" destOrd="0" presId="urn:microsoft.com/office/officeart/2005/8/layout/radial1"/>
    <dgm:cxn modelId="{C5505332-6BDC-4553-9F2D-5C336BC58D96}" type="presParOf" srcId="{B371CC68-4EB2-4D14-A1F2-2FF180F62ECD}" destId="{BDA459C2-9B79-444C-B099-537B73EB693F}" srcOrd="0" destOrd="0" presId="urn:microsoft.com/office/officeart/2005/8/layout/radial1"/>
    <dgm:cxn modelId="{FFADF690-AF2C-4FB5-8FAD-FE08BC81EA54}" type="presParOf" srcId="{D6FB3810-4BDF-4BFE-A512-1B8B0CDDC69C}" destId="{49437BD6-2DCE-48AD-A735-9D7D2F2A125B}" srcOrd="2" destOrd="0" presId="urn:microsoft.com/office/officeart/2005/8/layout/radial1"/>
    <dgm:cxn modelId="{F83F775B-8DEC-4636-9293-4D7028704DB4}" type="presParOf" srcId="{D6FB3810-4BDF-4BFE-A512-1B8B0CDDC69C}" destId="{B6B97CF8-BAE8-43D0-8BEE-7978A984D3AD}" srcOrd="3" destOrd="0" presId="urn:microsoft.com/office/officeart/2005/8/layout/radial1"/>
    <dgm:cxn modelId="{E78A0A65-38E6-4D4C-9D20-CD9BAE5BA4B7}" type="presParOf" srcId="{B6B97CF8-BAE8-43D0-8BEE-7978A984D3AD}" destId="{D8BEBDAE-1F22-4B44-9932-B71A6D923FFA}" srcOrd="0" destOrd="0" presId="urn:microsoft.com/office/officeart/2005/8/layout/radial1"/>
    <dgm:cxn modelId="{C58E63A4-7694-4AD1-AADE-E3A1310053F2}" type="presParOf" srcId="{D6FB3810-4BDF-4BFE-A512-1B8B0CDDC69C}" destId="{1B61CE78-9E02-49DB-B2C9-253C69568F36}" srcOrd="4" destOrd="0" presId="urn:microsoft.com/office/officeart/2005/8/layout/radial1"/>
    <dgm:cxn modelId="{334AD5C9-39AE-4379-AB8E-22FE4BBD6544}" type="presParOf" srcId="{D6FB3810-4BDF-4BFE-A512-1B8B0CDDC69C}" destId="{C9C124DC-B6D6-43C5-B447-E2E9C929FC53}" srcOrd="5" destOrd="0" presId="urn:microsoft.com/office/officeart/2005/8/layout/radial1"/>
    <dgm:cxn modelId="{B0FDB853-1FB0-49E1-8F00-1AD9C06AD58A}" type="presParOf" srcId="{C9C124DC-B6D6-43C5-B447-E2E9C929FC53}" destId="{053E4563-7270-43BD-96CC-3AEAD4CB1884}" srcOrd="0" destOrd="0" presId="urn:microsoft.com/office/officeart/2005/8/layout/radial1"/>
    <dgm:cxn modelId="{498C5A6F-4D02-4136-ABD3-C24381D83599}" type="presParOf" srcId="{D6FB3810-4BDF-4BFE-A512-1B8B0CDDC69C}" destId="{42FFA299-BB2A-4B0B-B178-4557C9A84A91}" srcOrd="6" destOrd="0" presId="urn:microsoft.com/office/officeart/2005/8/layout/radial1"/>
    <dgm:cxn modelId="{FFB3F130-54DA-46DE-80BA-62F462514FF6}" type="presParOf" srcId="{D6FB3810-4BDF-4BFE-A512-1B8B0CDDC69C}" destId="{72A66274-AFD8-4D86-A9BD-E11E7ADF2C25}" srcOrd="7" destOrd="0" presId="urn:microsoft.com/office/officeart/2005/8/layout/radial1"/>
    <dgm:cxn modelId="{6206BCA3-FA39-4C1F-B467-F0CB07DBEF5A}" type="presParOf" srcId="{72A66274-AFD8-4D86-A9BD-E11E7ADF2C25}" destId="{4BC7FA82-21A3-42EB-BD0F-601D5D38E622}" srcOrd="0" destOrd="0" presId="urn:microsoft.com/office/officeart/2005/8/layout/radial1"/>
    <dgm:cxn modelId="{5CA1596B-2B73-4D32-B9F9-64B93FF53AF4}" type="presParOf" srcId="{D6FB3810-4BDF-4BFE-A512-1B8B0CDDC69C}" destId="{22411643-15B7-4E95-9B28-E5AA8A9E8142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0EC3ABB-B03D-489F-83E4-BA5C2EC6D5C5}" type="doc">
      <dgm:prSet loTypeId="urn:microsoft.com/office/officeart/2005/8/layout/l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A0F7D64F-3E79-452C-B6F4-47EFA2912A41}">
      <dgm:prSet phldrT="[Metin]"/>
      <dgm:spPr/>
      <dgm:t>
        <a:bodyPr/>
        <a:lstStyle/>
        <a:p>
          <a:r>
            <a:rPr lang="tr-TR" dirty="0" smtClean="0"/>
            <a:t>ELD PLATFORMU GÖREVLERİ</a:t>
          </a:r>
          <a:endParaRPr lang="tr-TR" dirty="0"/>
        </a:p>
      </dgm:t>
    </dgm:pt>
    <dgm:pt modelId="{10E41988-72FB-467D-AC9E-3AD2DDBF1503}" type="parTrans" cxnId="{4C1CB894-CF0F-4095-A67D-4804A4A5A96E}">
      <dgm:prSet/>
      <dgm:spPr/>
      <dgm:t>
        <a:bodyPr/>
        <a:lstStyle/>
        <a:p>
          <a:endParaRPr lang="tr-TR"/>
        </a:p>
      </dgm:t>
    </dgm:pt>
    <dgm:pt modelId="{2FDA63B9-AA14-4731-BE50-B54C13A38E28}" type="sibTrans" cxnId="{4C1CB894-CF0F-4095-A67D-4804A4A5A96E}">
      <dgm:prSet/>
      <dgm:spPr/>
      <dgm:t>
        <a:bodyPr/>
        <a:lstStyle/>
        <a:p>
          <a:endParaRPr lang="tr-TR"/>
        </a:p>
      </dgm:t>
    </dgm:pt>
    <dgm:pt modelId="{0D7B30CB-4B43-47B3-936B-AEF07B5D4D98}">
      <dgm:prSet phldrT="[Metin]" custT="1"/>
      <dgm:spPr/>
      <dgm:t>
        <a:bodyPr/>
        <a:lstStyle/>
        <a:p>
          <a:r>
            <a:rPr lang="tr-TR" sz="1800" dirty="0" smtClean="0">
              <a:solidFill>
                <a:srgbClr val="FF0000"/>
              </a:solidFill>
            </a:rPr>
            <a:t>DERECELENDİRME</a:t>
          </a:r>
        </a:p>
        <a:p>
          <a:r>
            <a:rPr lang="tr-TR" sz="1800" dirty="0" smtClean="0"/>
            <a:t>Firmaları Ömür Devri Yönetimi ve Lojistik Destek Yönünden değerlendirerek derecelendirmelidir</a:t>
          </a:r>
          <a:endParaRPr lang="tr-TR" sz="1800" dirty="0"/>
        </a:p>
      </dgm:t>
    </dgm:pt>
    <dgm:pt modelId="{435E116A-CE70-4C05-BB8F-378FB38D7456}" type="parTrans" cxnId="{602EBD11-D195-48E5-BC40-0F3A2C79B6EC}">
      <dgm:prSet/>
      <dgm:spPr/>
      <dgm:t>
        <a:bodyPr/>
        <a:lstStyle/>
        <a:p>
          <a:endParaRPr lang="tr-TR"/>
        </a:p>
      </dgm:t>
    </dgm:pt>
    <dgm:pt modelId="{BDE83A6C-9137-4105-8B44-E2AF430D8C95}" type="sibTrans" cxnId="{602EBD11-D195-48E5-BC40-0F3A2C79B6EC}">
      <dgm:prSet/>
      <dgm:spPr/>
      <dgm:t>
        <a:bodyPr/>
        <a:lstStyle/>
        <a:p>
          <a:endParaRPr lang="tr-TR"/>
        </a:p>
      </dgm:t>
    </dgm:pt>
    <dgm:pt modelId="{DD911A9A-5365-43C6-859C-87FDD39AC3EF}">
      <dgm:prSet phldrT="[Metin]" custT="1"/>
      <dgm:spPr/>
      <dgm:t>
        <a:bodyPr/>
        <a:lstStyle/>
        <a:p>
          <a:r>
            <a:rPr lang="tr-TR" sz="1800" dirty="0" smtClean="0">
              <a:solidFill>
                <a:srgbClr val="FF0000"/>
              </a:solidFill>
            </a:rPr>
            <a:t>DENETLEME </a:t>
          </a:r>
        </a:p>
        <a:p>
          <a:r>
            <a:rPr lang="tr-TR" sz="1800" dirty="0" smtClean="0"/>
            <a:t>Ömür devri ve Lojistik destek bakımından sözleşme gereklerini denetlemelidir</a:t>
          </a:r>
          <a:endParaRPr lang="tr-TR" sz="1800" dirty="0"/>
        </a:p>
      </dgm:t>
    </dgm:pt>
    <dgm:pt modelId="{ACDA29D5-121A-4E30-B370-992DF0B72C52}" type="parTrans" cxnId="{A8FC8588-D007-4E4D-B925-3A71EC174BC7}">
      <dgm:prSet/>
      <dgm:spPr/>
      <dgm:t>
        <a:bodyPr/>
        <a:lstStyle/>
        <a:p>
          <a:endParaRPr lang="tr-TR"/>
        </a:p>
      </dgm:t>
    </dgm:pt>
    <dgm:pt modelId="{FC29A22F-CCE9-4027-90D0-C98395CE29CF}" type="sibTrans" cxnId="{A8FC8588-D007-4E4D-B925-3A71EC174BC7}">
      <dgm:prSet/>
      <dgm:spPr/>
      <dgm:t>
        <a:bodyPr/>
        <a:lstStyle/>
        <a:p>
          <a:endParaRPr lang="tr-TR"/>
        </a:p>
      </dgm:t>
    </dgm:pt>
    <dgm:pt modelId="{4AC7EEE1-3595-4455-AA75-8AF48B147C62}">
      <dgm:prSet phldrT="[Metin]" custT="1"/>
      <dgm:spPr/>
      <dgm:t>
        <a:bodyPr/>
        <a:lstStyle/>
        <a:p>
          <a:r>
            <a:rPr lang="tr-TR" sz="1800" dirty="0" smtClean="0">
              <a:solidFill>
                <a:srgbClr val="FF0000"/>
              </a:solidFill>
            </a:rPr>
            <a:t>İLETİŞİM  </a:t>
          </a:r>
        </a:p>
        <a:p>
          <a:r>
            <a:rPr lang="tr-TR" sz="1800" dirty="0" smtClean="0"/>
            <a:t>Tedarik makamı, Yüklenici ve Kullanıcı arasında  iletişim noktası olmalıdır</a:t>
          </a:r>
          <a:endParaRPr lang="tr-TR" sz="1800" dirty="0"/>
        </a:p>
      </dgm:t>
    </dgm:pt>
    <dgm:pt modelId="{7F70DAF8-2753-4DBC-8737-1D370757F849}" type="parTrans" cxnId="{A9054A60-F5F2-41C5-8DAB-834497A1A50D}">
      <dgm:prSet/>
      <dgm:spPr/>
      <dgm:t>
        <a:bodyPr/>
        <a:lstStyle/>
        <a:p>
          <a:endParaRPr lang="tr-TR"/>
        </a:p>
      </dgm:t>
    </dgm:pt>
    <dgm:pt modelId="{AA0E6D26-9240-47AD-96E0-9FD412F61622}" type="sibTrans" cxnId="{A9054A60-F5F2-41C5-8DAB-834497A1A50D}">
      <dgm:prSet/>
      <dgm:spPr/>
      <dgm:t>
        <a:bodyPr/>
        <a:lstStyle/>
        <a:p>
          <a:endParaRPr lang="tr-TR"/>
        </a:p>
      </dgm:t>
    </dgm:pt>
    <dgm:pt modelId="{A0EB3945-0BFC-4052-8AF8-CD503221B22D}">
      <dgm:prSet phldrT="[Metin]" custT="1"/>
      <dgm:spPr/>
      <dgm:t>
        <a:bodyPr/>
        <a:lstStyle/>
        <a:p>
          <a:r>
            <a:rPr lang="tr-TR" sz="1800" dirty="0" smtClean="0">
              <a:solidFill>
                <a:srgbClr val="FF0000"/>
              </a:solidFill>
            </a:rPr>
            <a:t>EĞİTİM</a:t>
          </a:r>
        </a:p>
        <a:p>
          <a:r>
            <a:rPr lang="tr-TR" sz="1800" dirty="0" smtClean="0"/>
            <a:t>ELD platformu ELD konusundaki eğitim açığını kapatmalıdır.</a:t>
          </a:r>
          <a:endParaRPr lang="tr-TR" sz="1800" dirty="0"/>
        </a:p>
      </dgm:t>
    </dgm:pt>
    <dgm:pt modelId="{FE267B2A-9E96-4A9C-89A4-604F7A6E6B8C}" type="parTrans" cxnId="{51A47782-9016-4361-AD58-C9611868D4AA}">
      <dgm:prSet/>
      <dgm:spPr/>
      <dgm:t>
        <a:bodyPr/>
        <a:lstStyle/>
        <a:p>
          <a:endParaRPr lang="tr-TR"/>
        </a:p>
      </dgm:t>
    </dgm:pt>
    <dgm:pt modelId="{0ED21800-03FA-4E2D-8343-341B61E05E4B}" type="sibTrans" cxnId="{51A47782-9016-4361-AD58-C9611868D4AA}">
      <dgm:prSet/>
      <dgm:spPr/>
      <dgm:t>
        <a:bodyPr/>
        <a:lstStyle/>
        <a:p>
          <a:endParaRPr lang="tr-TR"/>
        </a:p>
      </dgm:t>
    </dgm:pt>
    <dgm:pt modelId="{DC7A3E52-050E-4E4A-A44F-8D9F7D534B2B}" type="pres">
      <dgm:prSet presAssocID="{B0EC3ABB-B03D-489F-83E4-BA5C2EC6D5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9D2B9D7-527E-4650-B866-632E9BB0BAB4}" type="pres">
      <dgm:prSet presAssocID="{A0F7D64F-3E79-452C-B6F4-47EFA2912A41}" presName="vertFlow" presStyleCnt="0"/>
      <dgm:spPr/>
    </dgm:pt>
    <dgm:pt modelId="{D96B6FEE-B79E-4E13-A60C-237A490FE3C3}" type="pres">
      <dgm:prSet presAssocID="{A0F7D64F-3E79-452C-B6F4-47EFA2912A41}" presName="header" presStyleLbl="node1" presStyleIdx="0" presStyleCnt="1" custScaleX="169336"/>
      <dgm:spPr/>
      <dgm:t>
        <a:bodyPr/>
        <a:lstStyle/>
        <a:p>
          <a:endParaRPr lang="tr-TR"/>
        </a:p>
      </dgm:t>
    </dgm:pt>
    <dgm:pt modelId="{400E3E5A-1FDB-4AB4-AD6D-A7780444AAC6}" type="pres">
      <dgm:prSet presAssocID="{7F70DAF8-2753-4DBC-8737-1D370757F849}" presName="parTrans" presStyleLbl="sibTrans2D1" presStyleIdx="0" presStyleCnt="4"/>
      <dgm:spPr/>
      <dgm:t>
        <a:bodyPr/>
        <a:lstStyle/>
        <a:p>
          <a:endParaRPr lang="tr-TR"/>
        </a:p>
      </dgm:t>
    </dgm:pt>
    <dgm:pt modelId="{78410BAC-6D41-46C0-ADCC-D63C06F800C4}" type="pres">
      <dgm:prSet presAssocID="{4AC7EEE1-3595-4455-AA75-8AF48B147C62}" presName="child" presStyleLbl="alignAccFollowNode1" presStyleIdx="0" presStyleCnt="4" custScaleX="163126" custScaleY="1171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D5EA178-98B4-4FD7-90D6-9B7492C135D1}" type="pres">
      <dgm:prSet presAssocID="{AA0E6D26-9240-47AD-96E0-9FD412F61622}" presName="sibTrans" presStyleLbl="sibTrans2D1" presStyleIdx="1" presStyleCnt="4"/>
      <dgm:spPr/>
      <dgm:t>
        <a:bodyPr/>
        <a:lstStyle/>
        <a:p>
          <a:endParaRPr lang="tr-TR"/>
        </a:p>
      </dgm:t>
    </dgm:pt>
    <dgm:pt modelId="{88D438FA-CB02-4C1E-92FB-049F85D19FED}" type="pres">
      <dgm:prSet presAssocID="{0D7B30CB-4B43-47B3-936B-AEF07B5D4D98}" presName="child" presStyleLbl="alignAccFollowNode1" presStyleIdx="1" presStyleCnt="4" custScaleX="16312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50A75B6-4488-4D03-A69D-5A3605E6F5FF}" type="pres">
      <dgm:prSet presAssocID="{BDE83A6C-9137-4105-8B44-E2AF430D8C95}" presName="sibTrans" presStyleLbl="sibTrans2D1" presStyleIdx="2" presStyleCnt="4"/>
      <dgm:spPr/>
      <dgm:t>
        <a:bodyPr/>
        <a:lstStyle/>
        <a:p>
          <a:endParaRPr lang="tr-TR"/>
        </a:p>
      </dgm:t>
    </dgm:pt>
    <dgm:pt modelId="{D1F34830-857A-40E9-A7F2-A8269A7E7B45}" type="pres">
      <dgm:prSet presAssocID="{DD911A9A-5365-43C6-859C-87FDD39AC3EF}" presName="child" presStyleLbl="alignAccFollowNode1" presStyleIdx="2" presStyleCnt="4" custScaleX="16516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E7B10F-3F07-4218-8CA7-64249AC46675}" type="pres">
      <dgm:prSet presAssocID="{FC29A22F-CCE9-4027-90D0-C98395CE29CF}" presName="sibTrans" presStyleLbl="sibTrans2D1" presStyleIdx="3" presStyleCnt="4"/>
      <dgm:spPr/>
      <dgm:t>
        <a:bodyPr/>
        <a:lstStyle/>
        <a:p>
          <a:endParaRPr lang="tr-TR"/>
        </a:p>
      </dgm:t>
    </dgm:pt>
    <dgm:pt modelId="{E9811183-D386-4E0E-9C7E-0B93285C87E2}" type="pres">
      <dgm:prSet presAssocID="{A0EB3945-0BFC-4052-8AF8-CD503221B22D}" presName="child" presStyleLbl="alignAccFollowNode1" presStyleIdx="3" presStyleCnt="4" custScaleX="16457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02EBD11-D195-48E5-BC40-0F3A2C79B6EC}" srcId="{A0F7D64F-3E79-452C-B6F4-47EFA2912A41}" destId="{0D7B30CB-4B43-47B3-936B-AEF07B5D4D98}" srcOrd="1" destOrd="0" parTransId="{435E116A-CE70-4C05-BB8F-378FB38D7456}" sibTransId="{BDE83A6C-9137-4105-8B44-E2AF430D8C95}"/>
    <dgm:cxn modelId="{A1450DB6-657B-4A1B-82B8-F6984296233A}" type="presOf" srcId="{B0EC3ABB-B03D-489F-83E4-BA5C2EC6D5C5}" destId="{DC7A3E52-050E-4E4A-A44F-8D9F7D534B2B}" srcOrd="0" destOrd="0" presId="urn:microsoft.com/office/officeart/2005/8/layout/lProcess1"/>
    <dgm:cxn modelId="{A69A5399-7E8D-48DA-B1B0-CA9749665F47}" type="presOf" srcId="{A0EB3945-0BFC-4052-8AF8-CD503221B22D}" destId="{E9811183-D386-4E0E-9C7E-0B93285C87E2}" srcOrd="0" destOrd="0" presId="urn:microsoft.com/office/officeart/2005/8/layout/lProcess1"/>
    <dgm:cxn modelId="{4ACB0C9B-8E6C-48D5-AE70-E4BEDA61BA6D}" type="presOf" srcId="{FC29A22F-CCE9-4027-90D0-C98395CE29CF}" destId="{98E7B10F-3F07-4218-8CA7-64249AC46675}" srcOrd="0" destOrd="0" presId="urn:microsoft.com/office/officeart/2005/8/layout/lProcess1"/>
    <dgm:cxn modelId="{A8FC8588-D007-4E4D-B925-3A71EC174BC7}" srcId="{A0F7D64F-3E79-452C-B6F4-47EFA2912A41}" destId="{DD911A9A-5365-43C6-859C-87FDD39AC3EF}" srcOrd="2" destOrd="0" parTransId="{ACDA29D5-121A-4E30-B370-992DF0B72C52}" sibTransId="{FC29A22F-CCE9-4027-90D0-C98395CE29CF}"/>
    <dgm:cxn modelId="{3E896344-4D1F-462A-8985-BB64DF745042}" type="presOf" srcId="{7F70DAF8-2753-4DBC-8737-1D370757F849}" destId="{400E3E5A-1FDB-4AB4-AD6D-A7780444AAC6}" srcOrd="0" destOrd="0" presId="urn:microsoft.com/office/officeart/2005/8/layout/lProcess1"/>
    <dgm:cxn modelId="{23CCCE11-1C1D-4895-819B-D40C18338A73}" type="presOf" srcId="{0D7B30CB-4B43-47B3-936B-AEF07B5D4D98}" destId="{88D438FA-CB02-4C1E-92FB-049F85D19FED}" srcOrd="0" destOrd="0" presId="urn:microsoft.com/office/officeart/2005/8/layout/lProcess1"/>
    <dgm:cxn modelId="{A7B3FB3C-2EE5-4AEC-A01C-F079A1B76F69}" type="presOf" srcId="{BDE83A6C-9137-4105-8B44-E2AF430D8C95}" destId="{D50A75B6-4488-4D03-A69D-5A3605E6F5FF}" srcOrd="0" destOrd="0" presId="urn:microsoft.com/office/officeart/2005/8/layout/lProcess1"/>
    <dgm:cxn modelId="{4C1CB894-CF0F-4095-A67D-4804A4A5A96E}" srcId="{B0EC3ABB-B03D-489F-83E4-BA5C2EC6D5C5}" destId="{A0F7D64F-3E79-452C-B6F4-47EFA2912A41}" srcOrd="0" destOrd="0" parTransId="{10E41988-72FB-467D-AC9E-3AD2DDBF1503}" sibTransId="{2FDA63B9-AA14-4731-BE50-B54C13A38E28}"/>
    <dgm:cxn modelId="{505BCAEA-1C91-4C26-A3E8-6CB70377A51F}" type="presOf" srcId="{DD911A9A-5365-43C6-859C-87FDD39AC3EF}" destId="{D1F34830-857A-40E9-A7F2-A8269A7E7B45}" srcOrd="0" destOrd="0" presId="urn:microsoft.com/office/officeart/2005/8/layout/lProcess1"/>
    <dgm:cxn modelId="{51A47782-9016-4361-AD58-C9611868D4AA}" srcId="{A0F7D64F-3E79-452C-B6F4-47EFA2912A41}" destId="{A0EB3945-0BFC-4052-8AF8-CD503221B22D}" srcOrd="3" destOrd="0" parTransId="{FE267B2A-9E96-4A9C-89A4-604F7A6E6B8C}" sibTransId="{0ED21800-03FA-4E2D-8343-341B61E05E4B}"/>
    <dgm:cxn modelId="{47F71C61-C2F1-44A5-BE0A-D6F0F184FCA0}" type="presOf" srcId="{4AC7EEE1-3595-4455-AA75-8AF48B147C62}" destId="{78410BAC-6D41-46C0-ADCC-D63C06F800C4}" srcOrd="0" destOrd="0" presId="urn:microsoft.com/office/officeart/2005/8/layout/lProcess1"/>
    <dgm:cxn modelId="{4E8216B6-C71B-422A-A22B-97B773693AED}" type="presOf" srcId="{A0F7D64F-3E79-452C-B6F4-47EFA2912A41}" destId="{D96B6FEE-B79E-4E13-A60C-237A490FE3C3}" srcOrd="0" destOrd="0" presId="urn:microsoft.com/office/officeart/2005/8/layout/lProcess1"/>
    <dgm:cxn modelId="{A9054A60-F5F2-41C5-8DAB-834497A1A50D}" srcId="{A0F7D64F-3E79-452C-B6F4-47EFA2912A41}" destId="{4AC7EEE1-3595-4455-AA75-8AF48B147C62}" srcOrd="0" destOrd="0" parTransId="{7F70DAF8-2753-4DBC-8737-1D370757F849}" sibTransId="{AA0E6D26-9240-47AD-96E0-9FD412F61622}"/>
    <dgm:cxn modelId="{A66AAF81-34D9-40E4-ACE5-AEE7FD9541FF}" type="presOf" srcId="{AA0E6D26-9240-47AD-96E0-9FD412F61622}" destId="{CD5EA178-98B4-4FD7-90D6-9B7492C135D1}" srcOrd="0" destOrd="0" presId="urn:microsoft.com/office/officeart/2005/8/layout/lProcess1"/>
    <dgm:cxn modelId="{670B2D61-8B4A-4259-9B18-4972F50AF67E}" type="presParOf" srcId="{DC7A3E52-050E-4E4A-A44F-8D9F7D534B2B}" destId="{B9D2B9D7-527E-4650-B866-632E9BB0BAB4}" srcOrd="0" destOrd="0" presId="urn:microsoft.com/office/officeart/2005/8/layout/lProcess1"/>
    <dgm:cxn modelId="{49E9859A-E9A3-4EA6-BFB1-711CFFE84340}" type="presParOf" srcId="{B9D2B9D7-527E-4650-B866-632E9BB0BAB4}" destId="{D96B6FEE-B79E-4E13-A60C-237A490FE3C3}" srcOrd="0" destOrd="0" presId="urn:microsoft.com/office/officeart/2005/8/layout/lProcess1"/>
    <dgm:cxn modelId="{5CB76B84-D127-4902-9A09-637F731A11EE}" type="presParOf" srcId="{B9D2B9D7-527E-4650-B866-632E9BB0BAB4}" destId="{400E3E5A-1FDB-4AB4-AD6D-A7780444AAC6}" srcOrd="1" destOrd="0" presId="urn:microsoft.com/office/officeart/2005/8/layout/lProcess1"/>
    <dgm:cxn modelId="{C2796E0C-B72C-4BFE-873A-4C3731AA7625}" type="presParOf" srcId="{B9D2B9D7-527E-4650-B866-632E9BB0BAB4}" destId="{78410BAC-6D41-46C0-ADCC-D63C06F800C4}" srcOrd="2" destOrd="0" presId="urn:microsoft.com/office/officeart/2005/8/layout/lProcess1"/>
    <dgm:cxn modelId="{9F5DB903-F63C-4E5F-B96F-1397C45346B9}" type="presParOf" srcId="{B9D2B9D7-527E-4650-B866-632E9BB0BAB4}" destId="{CD5EA178-98B4-4FD7-90D6-9B7492C135D1}" srcOrd="3" destOrd="0" presId="urn:microsoft.com/office/officeart/2005/8/layout/lProcess1"/>
    <dgm:cxn modelId="{0AD01ED4-2607-475F-9A73-E0E4F572C980}" type="presParOf" srcId="{B9D2B9D7-527E-4650-B866-632E9BB0BAB4}" destId="{88D438FA-CB02-4C1E-92FB-049F85D19FED}" srcOrd="4" destOrd="0" presId="urn:microsoft.com/office/officeart/2005/8/layout/lProcess1"/>
    <dgm:cxn modelId="{868EF28C-0251-40EC-8E2C-F64697434EBE}" type="presParOf" srcId="{B9D2B9D7-527E-4650-B866-632E9BB0BAB4}" destId="{D50A75B6-4488-4D03-A69D-5A3605E6F5FF}" srcOrd="5" destOrd="0" presId="urn:microsoft.com/office/officeart/2005/8/layout/lProcess1"/>
    <dgm:cxn modelId="{7006EFC2-C8AC-4D1B-BF34-A813759D642F}" type="presParOf" srcId="{B9D2B9D7-527E-4650-B866-632E9BB0BAB4}" destId="{D1F34830-857A-40E9-A7F2-A8269A7E7B45}" srcOrd="6" destOrd="0" presId="urn:microsoft.com/office/officeart/2005/8/layout/lProcess1"/>
    <dgm:cxn modelId="{70896A00-F8F6-4486-9C66-71A7A201BEDA}" type="presParOf" srcId="{B9D2B9D7-527E-4650-B866-632E9BB0BAB4}" destId="{98E7B10F-3F07-4218-8CA7-64249AC46675}" srcOrd="7" destOrd="0" presId="urn:microsoft.com/office/officeart/2005/8/layout/lProcess1"/>
    <dgm:cxn modelId="{FEFB78F4-242F-464D-9BE8-2D5F798FE787}" type="presParOf" srcId="{B9D2B9D7-527E-4650-B866-632E9BB0BAB4}" destId="{E9811183-D386-4E0E-9C7E-0B93285C87E2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716342-C5C0-4A65-A3C5-71ED007EC2DA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698B551C-AD49-4C23-9DB0-D7CC1E749C4B}">
      <dgm:prSet phldrT="[Metin]" custT="1"/>
      <dgm:spPr/>
      <dgm:t>
        <a:bodyPr/>
        <a:lstStyle/>
        <a:p>
          <a:r>
            <a:rPr lang="tr-TR" sz="2000" b="1" dirty="0" smtClean="0"/>
            <a:t>BMC</a:t>
          </a:r>
        </a:p>
        <a:p>
          <a:r>
            <a:rPr lang="tr-TR" sz="2000" b="1" dirty="0" smtClean="0"/>
            <a:t>185-09B (4X4)</a:t>
          </a:r>
        </a:p>
        <a:p>
          <a:r>
            <a:rPr lang="tr-TR" sz="2000" b="1" dirty="0" smtClean="0"/>
            <a:t>2.5 TON TTA</a:t>
          </a:r>
          <a:endParaRPr lang="tr-TR" sz="2000" b="1" dirty="0"/>
        </a:p>
      </dgm:t>
    </dgm:pt>
    <dgm:pt modelId="{CB1E36F0-F2C1-4E6B-A47E-23E75CF7DE65}" type="parTrans" cxnId="{4FEDC2E7-01E4-4D66-BC67-20403E2E1501}">
      <dgm:prSet/>
      <dgm:spPr/>
      <dgm:t>
        <a:bodyPr/>
        <a:lstStyle/>
        <a:p>
          <a:endParaRPr lang="tr-TR"/>
        </a:p>
      </dgm:t>
    </dgm:pt>
    <dgm:pt modelId="{F1893B64-62C3-4F8B-BEFA-CA742F8B15E5}" type="sibTrans" cxnId="{4FEDC2E7-01E4-4D66-BC67-20403E2E1501}">
      <dgm:prSet/>
      <dgm:spPr/>
      <dgm:t>
        <a:bodyPr/>
        <a:lstStyle/>
        <a:p>
          <a:endParaRPr lang="tr-TR"/>
        </a:p>
      </dgm:t>
    </dgm:pt>
    <dgm:pt modelId="{33FA7544-A038-42CD-A25A-0EC4F060FD47}">
      <dgm:prSet phldrT="[Metin]"/>
      <dgm:spPr/>
      <dgm:t>
        <a:bodyPr/>
        <a:lstStyle/>
        <a:p>
          <a:r>
            <a:rPr lang="tr-TR" b="1" dirty="0" smtClean="0"/>
            <a:t>BMC</a:t>
          </a:r>
        </a:p>
        <a:p>
          <a:r>
            <a:rPr lang="tr-TR" b="1" dirty="0" smtClean="0"/>
            <a:t>235-16P (4X4)</a:t>
          </a:r>
        </a:p>
        <a:p>
          <a:r>
            <a:rPr lang="tr-TR" b="1" dirty="0" smtClean="0"/>
            <a:t>5 TON TTA</a:t>
          </a:r>
          <a:endParaRPr lang="tr-TR" dirty="0"/>
        </a:p>
      </dgm:t>
    </dgm:pt>
    <dgm:pt modelId="{F8165354-2FA5-490B-92D7-501208654ABB}" type="parTrans" cxnId="{638B53B2-B7C0-4A7E-A9A3-D4B118A083A9}">
      <dgm:prSet/>
      <dgm:spPr/>
      <dgm:t>
        <a:bodyPr/>
        <a:lstStyle/>
        <a:p>
          <a:endParaRPr lang="tr-TR"/>
        </a:p>
      </dgm:t>
    </dgm:pt>
    <dgm:pt modelId="{24D7029D-2E8D-4E6A-8DE6-FE970CF00045}" type="sibTrans" cxnId="{638B53B2-B7C0-4A7E-A9A3-D4B118A083A9}">
      <dgm:prSet/>
      <dgm:spPr/>
      <dgm:t>
        <a:bodyPr/>
        <a:lstStyle/>
        <a:p>
          <a:endParaRPr lang="tr-TR"/>
        </a:p>
      </dgm:t>
    </dgm:pt>
    <dgm:pt modelId="{0EEE56D3-E5B3-46DE-A743-AFB8343B0D0B}">
      <dgm:prSet phldrT="[Metin]"/>
      <dgm:spPr/>
      <dgm:t>
        <a:bodyPr/>
        <a:lstStyle/>
        <a:p>
          <a:r>
            <a:rPr lang="tr-TR" b="1" dirty="0" smtClean="0"/>
            <a:t>BMC </a:t>
          </a:r>
        </a:p>
        <a:p>
          <a:r>
            <a:rPr lang="tr-TR" b="1" dirty="0" smtClean="0"/>
            <a:t>380-26P</a:t>
          </a:r>
        </a:p>
        <a:p>
          <a:r>
            <a:rPr lang="tr-TR" b="1" dirty="0" smtClean="0"/>
            <a:t>(6X6)</a:t>
          </a:r>
        </a:p>
        <a:p>
          <a:r>
            <a:rPr lang="tr-TR" b="1" dirty="0" smtClean="0"/>
            <a:t>10 TON TTA</a:t>
          </a:r>
          <a:endParaRPr lang="tr-TR" b="1" dirty="0"/>
        </a:p>
      </dgm:t>
    </dgm:pt>
    <dgm:pt modelId="{EBFE9E24-47C9-4745-A201-BCE1B2AE8146}" type="parTrans" cxnId="{D3E97748-83D7-46F0-A8FB-2726E1EAE725}">
      <dgm:prSet/>
      <dgm:spPr/>
      <dgm:t>
        <a:bodyPr/>
        <a:lstStyle/>
        <a:p>
          <a:endParaRPr lang="tr-TR"/>
        </a:p>
      </dgm:t>
    </dgm:pt>
    <dgm:pt modelId="{2A1A39C1-714E-4B4E-B2E3-78CBA83EDADB}" type="sibTrans" cxnId="{D3E97748-83D7-46F0-A8FB-2726E1EAE725}">
      <dgm:prSet/>
      <dgm:spPr/>
      <dgm:t>
        <a:bodyPr/>
        <a:lstStyle/>
        <a:p>
          <a:endParaRPr lang="tr-TR"/>
        </a:p>
      </dgm:t>
    </dgm:pt>
    <dgm:pt modelId="{8BD3404F-C640-4AAE-AEA5-7D1EE38F0534}">
      <dgm:prSet/>
      <dgm:spPr/>
      <dgm:t>
        <a:bodyPr/>
        <a:lstStyle/>
        <a:p>
          <a:r>
            <a:rPr lang="tr-TR" b="1" dirty="0" smtClean="0"/>
            <a:t>BMC  KİRPİ</a:t>
          </a:r>
        </a:p>
        <a:p>
          <a:r>
            <a:rPr lang="tr-TR" b="1" dirty="0" smtClean="0"/>
            <a:t>350-16Z</a:t>
          </a:r>
        </a:p>
        <a:p>
          <a:r>
            <a:rPr lang="tr-TR" b="1" dirty="0" smtClean="0"/>
            <a:t>(4X4)</a:t>
          </a:r>
        </a:p>
        <a:p>
          <a:r>
            <a:rPr lang="tr-TR" b="1" dirty="0" smtClean="0"/>
            <a:t>MKKA</a:t>
          </a:r>
        </a:p>
        <a:p>
          <a:endParaRPr lang="tr-TR" b="1" dirty="0"/>
        </a:p>
      </dgm:t>
    </dgm:pt>
    <dgm:pt modelId="{7D5F9B8F-C99F-42CC-8BB1-DFA0832F0A1B}" type="parTrans" cxnId="{2A3EFE9D-20FD-4926-BCF2-484F6D09B842}">
      <dgm:prSet/>
      <dgm:spPr/>
      <dgm:t>
        <a:bodyPr/>
        <a:lstStyle/>
        <a:p>
          <a:endParaRPr lang="tr-TR"/>
        </a:p>
      </dgm:t>
    </dgm:pt>
    <dgm:pt modelId="{8553DBBF-EEE7-46E1-9A43-D4FBE1554742}" type="sibTrans" cxnId="{2A3EFE9D-20FD-4926-BCF2-484F6D09B842}">
      <dgm:prSet/>
      <dgm:spPr/>
      <dgm:t>
        <a:bodyPr/>
        <a:lstStyle/>
        <a:p>
          <a:endParaRPr lang="tr-TR"/>
        </a:p>
      </dgm:t>
    </dgm:pt>
    <dgm:pt modelId="{F3A4FD46-C1A5-4BC6-BC2E-9F050E2E6101}" type="pres">
      <dgm:prSet presAssocID="{BB716342-C5C0-4A65-A3C5-71ED007EC2DA}" presName="Name0" presStyleCnt="0">
        <dgm:presLayoutVars>
          <dgm:dir/>
          <dgm:resizeHandles val="exact"/>
        </dgm:presLayoutVars>
      </dgm:prSet>
      <dgm:spPr/>
    </dgm:pt>
    <dgm:pt modelId="{07CE75EC-1422-460B-9F93-89AC07339D03}" type="pres">
      <dgm:prSet presAssocID="{BB716342-C5C0-4A65-A3C5-71ED007EC2DA}" presName="bkgdShp" presStyleLbl="alignAccFollowNode1" presStyleIdx="0" presStyleCnt="1"/>
      <dgm:spPr/>
    </dgm:pt>
    <dgm:pt modelId="{72D22F35-8ADB-484F-9212-59ADFA002ABB}" type="pres">
      <dgm:prSet presAssocID="{BB716342-C5C0-4A65-A3C5-71ED007EC2DA}" presName="linComp" presStyleCnt="0"/>
      <dgm:spPr/>
    </dgm:pt>
    <dgm:pt modelId="{2F0CB7AD-1E75-4593-AD19-E5BC626CF72A}" type="pres">
      <dgm:prSet presAssocID="{698B551C-AD49-4C23-9DB0-D7CC1E749C4B}" presName="compNode" presStyleCnt="0"/>
      <dgm:spPr/>
    </dgm:pt>
    <dgm:pt modelId="{6E8E8AF3-FE76-4491-9ACA-00C2994E4817}" type="pres">
      <dgm:prSet presAssocID="{698B551C-AD49-4C23-9DB0-D7CC1E749C4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C300C07-7E2E-4D35-9F7B-B4125A77365C}" type="pres">
      <dgm:prSet presAssocID="{698B551C-AD49-4C23-9DB0-D7CC1E749C4B}" presName="invisiNode" presStyleLbl="node1" presStyleIdx="0" presStyleCnt="4"/>
      <dgm:spPr/>
    </dgm:pt>
    <dgm:pt modelId="{8ABFDBF6-FC15-4394-9989-F6317759794E}" type="pres">
      <dgm:prSet presAssocID="{698B551C-AD49-4C23-9DB0-D7CC1E749C4B}" presName="imagNode" presStyleLbl="fgImgPlace1" presStyleIdx="0" presStyleCnt="4" custScaleY="980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2A9F22E-D52A-405B-B751-6A6DE85E5D75}" type="pres">
      <dgm:prSet presAssocID="{F1893B64-62C3-4F8B-BEFA-CA742F8B15E5}" presName="sibTrans" presStyleLbl="sibTrans2D1" presStyleIdx="0" presStyleCnt="0"/>
      <dgm:spPr/>
      <dgm:t>
        <a:bodyPr/>
        <a:lstStyle/>
        <a:p>
          <a:endParaRPr lang="tr-TR"/>
        </a:p>
      </dgm:t>
    </dgm:pt>
    <dgm:pt modelId="{C130311D-71DD-457F-966D-35B98B2886AC}" type="pres">
      <dgm:prSet presAssocID="{33FA7544-A038-42CD-A25A-0EC4F060FD47}" presName="compNode" presStyleCnt="0"/>
      <dgm:spPr/>
    </dgm:pt>
    <dgm:pt modelId="{E6E07428-1CB1-4AF8-B1CB-8D13D5E25D97}" type="pres">
      <dgm:prSet presAssocID="{33FA7544-A038-42CD-A25A-0EC4F060FD4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0104AFB-CA32-475A-9D65-82EB0061F544}" type="pres">
      <dgm:prSet presAssocID="{33FA7544-A038-42CD-A25A-0EC4F060FD47}" presName="invisiNode" presStyleLbl="node1" presStyleIdx="1" presStyleCnt="4"/>
      <dgm:spPr/>
    </dgm:pt>
    <dgm:pt modelId="{3CBF9CB7-F580-42A2-892C-7B6B00B6BB27}" type="pres">
      <dgm:prSet presAssocID="{33FA7544-A038-42CD-A25A-0EC4F060FD47}" presName="imagNode" presStyleLbl="fgImgPlace1" presStyleIdx="1" presStyleCnt="4" custScaleY="8736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FF95DE5-3509-476D-8DAA-40AE95D247A3}" type="pres">
      <dgm:prSet presAssocID="{24D7029D-2E8D-4E6A-8DE6-FE970CF00045}" presName="sibTrans" presStyleLbl="sibTrans2D1" presStyleIdx="0" presStyleCnt="0"/>
      <dgm:spPr/>
      <dgm:t>
        <a:bodyPr/>
        <a:lstStyle/>
        <a:p>
          <a:endParaRPr lang="tr-TR"/>
        </a:p>
      </dgm:t>
    </dgm:pt>
    <dgm:pt modelId="{E46C95AA-AE21-429C-97EE-B30BDCCFEF1B}" type="pres">
      <dgm:prSet presAssocID="{0EEE56D3-E5B3-46DE-A743-AFB8343B0D0B}" presName="compNode" presStyleCnt="0"/>
      <dgm:spPr/>
    </dgm:pt>
    <dgm:pt modelId="{91F03D0D-A8E5-4850-A928-CE083328E53A}" type="pres">
      <dgm:prSet presAssocID="{0EEE56D3-E5B3-46DE-A743-AFB8343B0D0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6053326-85CE-4D23-9461-52FDAFA37787}" type="pres">
      <dgm:prSet presAssocID="{0EEE56D3-E5B3-46DE-A743-AFB8343B0D0B}" presName="invisiNode" presStyleLbl="node1" presStyleIdx="2" presStyleCnt="4"/>
      <dgm:spPr/>
    </dgm:pt>
    <dgm:pt modelId="{AD9234F4-46A5-4CE9-A606-C99D326F4D92}" type="pres">
      <dgm:prSet presAssocID="{0EEE56D3-E5B3-46DE-A743-AFB8343B0D0B}" presName="imagNode" presStyleLbl="fgImgPlace1" presStyleIdx="2" presStyleCnt="4" custScaleY="8736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CA50900-19EB-45A2-9106-FC219A45B315}" type="pres">
      <dgm:prSet presAssocID="{2A1A39C1-714E-4B4E-B2E3-78CBA83EDADB}" presName="sibTrans" presStyleLbl="sibTrans2D1" presStyleIdx="0" presStyleCnt="0"/>
      <dgm:spPr/>
      <dgm:t>
        <a:bodyPr/>
        <a:lstStyle/>
        <a:p>
          <a:endParaRPr lang="tr-TR"/>
        </a:p>
      </dgm:t>
    </dgm:pt>
    <dgm:pt modelId="{8DF6C9BC-76DA-48C6-B1F6-4E626B87F400}" type="pres">
      <dgm:prSet presAssocID="{8BD3404F-C640-4AAE-AEA5-7D1EE38F0534}" presName="compNode" presStyleCnt="0"/>
      <dgm:spPr/>
    </dgm:pt>
    <dgm:pt modelId="{D036FD1C-A7F4-4E3B-BD29-DA2EDF5E98F8}" type="pres">
      <dgm:prSet presAssocID="{8BD3404F-C640-4AAE-AEA5-7D1EE38F053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17F1DC3-FE3F-49AF-85A6-DD1836A076B6}" type="pres">
      <dgm:prSet presAssocID="{8BD3404F-C640-4AAE-AEA5-7D1EE38F0534}" presName="invisiNode" presStyleLbl="node1" presStyleIdx="3" presStyleCnt="4"/>
      <dgm:spPr/>
    </dgm:pt>
    <dgm:pt modelId="{A68E611B-2BF6-46E6-B215-B16FDDCB5AAA}" type="pres">
      <dgm:prSet presAssocID="{8BD3404F-C640-4AAE-AEA5-7D1EE38F0534}" presName="imagNode" presStyleLbl="fgImgPlace1" presStyleIdx="3" presStyleCnt="4" custScaleY="8736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tr-TR"/>
        </a:p>
      </dgm:t>
    </dgm:pt>
  </dgm:ptLst>
  <dgm:cxnLst>
    <dgm:cxn modelId="{DC837DC4-B47E-4516-A7E1-1F74E2084751}" type="presOf" srcId="{698B551C-AD49-4C23-9DB0-D7CC1E749C4B}" destId="{6E8E8AF3-FE76-4491-9ACA-00C2994E4817}" srcOrd="0" destOrd="0" presId="urn:microsoft.com/office/officeart/2005/8/layout/pList2#1"/>
    <dgm:cxn modelId="{851DE4F4-5836-4AF9-9EA4-1A23AD946D3B}" type="presOf" srcId="{24D7029D-2E8D-4E6A-8DE6-FE970CF00045}" destId="{1FF95DE5-3509-476D-8DAA-40AE95D247A3}" srcOrd="0" destOrd="0" presId="urn:microsoft.com/office/officeart/2005/8/layout/pList2#1"/>
    <dgm:cxn modelId="{33149245-5DAE-48CE-8DFB-03597C1B00E4}" type="presOf" srcId="{33FA7544-A038-42CD-A25A-0EC4F060FD47}" destId="{E6E07428-1CB1-4AF8-B1CB-8D13D5E25D97}" srcOrd="0" destOrd="0" presId="urn:microsoft.com/office/officeart/2005/8/layout/pList2#1"/>
    <dgm:cxn modelId="{D6BC6E78-263C-4CD1-8719-B25A460B5657}" type="presOf" srcId="{0EEE56D3-E5B3-46DE-A743-AFB8343B0D0B}" destId="{91F03D0D-A8E5-4850-A928-CE083328E53A}" srcOrd="0" destOrd="0" presId="urn:microsoft.com/office/officeart/2005/8/layout/pList2#1"/>
    <dgm:cxn modelId="{9665F50E-C273-4F78-A3F7-27A36A6E352A}" type="presOf" srcId="{F1893B64-62C3-4F8B-BEFA-CA742F8B15E5}" destId="{42A9F22E-D52A-405B-B751-6A6DE85E5D75}" srcOrd="0" destOrd="0" presId="urn:microsoft.com/office/officeart/2005/8/layout/pList2#1"/>
    <dgm:cxn modelId="{7478A646-E574-4F6B-BFF1-4436F9A6A8E2}" type="presOf" srcId="{8BD3404F-C640-4AAE-AEA5-7D1EE38F0534}" destId="{D036FD1C-A7F4-4E3B-BD29-DA2EDF5E98F8}" srcOrd="0" destOrd="0" presId="urn:microsoft.com/office/officeart/2005/8/layout/pList2#1"/>
    <dgm:cxn modelId="{D3E97748-83D7-46F0-A8FB-2726E1EAE725}" srcId="{BB716342-C5C0-4A65-A3C5-71ED007EC2DA}" destId="{0EEE56D3-E5B3-46DE-A743-AFB8343B0D0B}" srcOrd="2" destOrd="0" parTransId="{EBFE9E24-47C9-4745-A201-BCE1B2AE8146}" sibTransId="{2A1A39C1-714E-4B4E-B2E3-78CBA83EDADB}"/>
    <dgm:cxn modelId="{4FEDC2E7-01E4-4D66-BC67-20403E2E1501}" srcId="{BB716342-C5C0-4A65-A3C5-71ED007EC2DA}" destId="{698B551C-AD49-4C23-9DB0-D7CC1E749C4B}" srcOrd="0" destOrd="0" parTransId="{CB1E36F0-F2C1-4E6B-A47E-23E75CF7DE65}" sibTransId="{F1893B64-62C3-4F8B-BEFA-CA742F8B15E5}"/>
    <dgm:cxn modelId="{2A3EFE9D-20FD-4926-BCF2-484F6D09B842}" srcId="{BB716342-C5C0-4A65-A3C5-71ED007EC2DA}" destId="{8BD3404F-C640-4AAE-AEA5-7D1EE38F0534}" srcOrd="3" destOrd="0" parTransId="{7D5F9B8F-C99F-42CC-8BB1-DFA0832F0A1B}" sibTransId="{8553DBBF-EEE7-46E1-9A43-D4FBE1554742}"/>
    <dgm:cxn modelId="{638B53B2-B7C0-4A7E-A9A3-D4B118A083A9}" srcId="{BB716342-C5C0-4A65-A3C5-71ED007EC2DA}" destId="{33FA7544-A038-42CD-A25A-0EC4F060FD47}" srcOrd="1" destOrd="0" parTransId="{F8165354-2FA5-490B-92D7-501208654ABB}" sibTransId="{24D7029D-2E8D-4E6A-8DE6-FE970CF00045}"/>
    <dgm:cxn modelId="{FC69D0C7-A8D6-4686-A46F-A589F19654A2}" type="presOf" srcId="{2A1A39C1-714E-4B4E-B2E3-78CBA83EDADB}" destId="{7CA50900-19EB-45A2-9106-FC219A45B315}" srcOrd="0" destOrd="0" presId="urn:microsoft.com/office/officeart/2005/8/layout/pList2#1"/>
    <dgm:cxn modelId="{1D3A97FF-9B7B-4B48-92E5-A21745193E09}" type="presOf" srcId="{BB716342-C5C0-4A65-A3C5-71ED007EC2DA}" destId="{F3A4FD46-C1A5-4BC6-BC2E-9F050E2E6101}" srcOrd="0" destOrd="0" presId="urn:microsoft.com/office/officeart/2005/8/layout/pList2#1"/>
    <dgm:cxn modelId="{8C92C5FB-643E-412B-8B72-AEC6B2A86EE8}" type="presParOf" srcId="{F3A4FD46-C1A5-4BC6-BC2E-9F050E2E6101}" destId="{07CE75EC-1422-460B-9F93-89AC07339D03}" srcOrd="0" destOrd="0" presId="urn:microsoft.com/office/officeart/2005/8/layout/pList2#1"/>
    <dgm:cxn modelId="{5ABDC94C-3C82-4894-A516-4F0D3192DC5B}" type="presParOf" srcId="{F3A4FD46-C1A5-4BC6-BC2E-9F050E2E6101}" destId="{72D22F35-8ADB-484F-9212-59ADFA002ABB}" srcOrd="1" destOrd="0" presId="urn:microsoft.com/office/officeart/2005/8/layout/pList2#1"/>
    <dgm:cxn modelId="{8D950E61-5D39-49BE-8545-DA2036DE0409}" type="presParOf" srcId="{72D22F35-8ADB-484F-9212-59ADFA002ABB}" destId="{2F0CB7AD-1E75-4593-AD19-E5BC626CF72A}" srcOrd="0" destOrd="0" presId="urn:microsoft.com/office/officeart/2005/8/layout/pList2#1"/>
    <dgm:cxn modelId="{D4EDFA3B-90F9-4C3D-ACF7-78138E545092}" type="presParOf" srcId="{2F0CB7AD-1E75-4593-AD19-E5BC626CF72A}" destId="{6E8E8AF3-FE76-4491-9ACA-00C2994E4817}" srcOrd="0" destOrd="0" presId="urn:microsoft.com/office/officeart/2005/8/layout/pList2#1"/>
    <dgm:cxn modelId="{3231DBC3-5EA1-494E-A6B1-4E604159FC85}" type="presParOf" srcId="{2F0CB7AD-1E75-4593-AD19-E5BC626CF72A}" destId="{EC300C07-7E2E-4D35-9F7B-B4125A77365C}" srcOrd="1" destOrd="0" presId="urn:microsoft.com/office/officeart/2005/8/layout/pList2#1"/>
    <dgm:cxn modelId="{9D4984D8-B87B-42E4-B30C-44EE7A259663}" type="presParOf" srcId="{2F0CB7AD-1E75-4593-AD19-E5BC626CF72A}" destId="{8ABFDBF6-FC15-4394-9989-F6317759794E}" srcOrd="2" destOrd="0" presId="urn:microsoft.com/office/officeart/2005/8/layout/pList2#1"/>
    <dgm:cxn modelId="{963CE397-43D3-402F-B667-3E4277B6DBB3}" type="presParOf" srcId="{72D22F35-8ADB-484F-9212-59ADFA002ABB}" destId="{42A9F22E-D52A-405B-B751-6A6DE85E5D75}" srcOrd="1" destOrd="0" presId="urn:microsoft.com/office/officeart/2005/8/layout/pList2#1"/>
    <dgm:cxn modelId="{8B5BFA0A-EEF3-469E-B1E7-04FA32EE37E3}" type="presParOf" srcId="{72D22F35-8ADB-484F-9212-59ADFA002ABB}" destId="{C130311D-71DD-457F-966D-35B98B2886AC}" srcOrd="2" destOrd="0" presId="urn:microsoft.com/office/officeart/2005/8/layout/pList2#1"/>
    <dgm:cxn modelId="{40D93895-63F1-4C0F-8BD2-02FF67745D75}" type="presParOf" srcId="{C130311D-71DD-457F-966D-35B98B2886AC}" destId="{E6E07428-1CB1-4AF8-B1CB-8D13D5E25D97}" srcOrd="0" destOrd="0" presId="urn:microsoft.com/office/officeart/2005/8/layout/pList2#1"/>
    <dgm:cxn modelId="{8E558E1D-188A-47A0-8B13-9FA9EB67A9AB}" type="presParOf" srcId="{C130311D-71DD-457F-966D-35B98B2886AC}" destId="{E0104AFB-CA32-475A-9D65-82EB0061F544}" srcOrd="1" destOrd="0" presId="urn:microsoft.com/office/officeart/2005/8/layout/pList2#1"/>
    <dgm:cxn modelId="{68930DEC-D8B0-4A20-9499-B20B9AFB1AC1}" type="presParOf" srcId="{C130311D-71DD-457F-966D-35B98B2886AC}" destId="{3CBF9CB7-F580-42A2-892C-7B6B00B6BB27}" srcOrd="2" destOrd="0" presId="urn:microsoft.com/office/officeart/2005/8/layout/pList2#1"/>
    <dgm:cxn modelId="{292D2429-CC0B-49B4-8048-D337AE5DDB4E}" type="presParOf" srcId="{72D22F35-8ADB-484F-9212-59ADFA002ABB}" destId="{1FF95DE5-3509-476D-8DAA-40AE95D247A3}" srcOrd="3" destOrd="0" presId="urn:microsoft.com/office/officeart/2005/8/layout/pList2#1"/>
    <dgm:cxn modelId="{6E2C3541-FE3A-4727-B814-EB00DB0A90B3}" type="presParOf" srcId="{72D22F35-8ADB-484F-9212-59ADFA002ABB}" destId="{E46C95AA-AE21-429C-97EE-B30BDCCFEF1B}" srcOrd="4" destOrd="0" presId="urn:microsoft.com/office/officeart/2005/8/layout/pList2#1"/>
    <dgm:cxn modelId="{B4DB85F4-463E-4EA9-9284-814303F5C2C0}" type="presParOf" srcId="{E46C95AA-AE21-429C-97EE-B30BDCCFEF1B}" destId="{91F03D0D-A8E5-4850-A928-CE083328E53A}" srcOrd="0" destOrd="0" presId="urn:microsoft.com/office/officeart/2005/8/layout/pList2#1"/>
    <dgm:cxn modelId="{615E3F23-27AB-4C44-8DCD-CAD64EEB1674}" type="presParOf" srcId="{E46C95AA-AE21-429C-97EE-B30BDCCFEF1B}" destId="{36053326-85CE-4D23-9461-52FDAFA37787}" srcOrd="1" destOrd="0" presId="urn:microsoft.com/office/officeart/2005/8/layout/pList2#1"/>
    <dgm:cxn modelId="{A21D0E9E-9ED7-475F-A637-52E14227088C}" type="presParOf" srcId="{E46C95AA-AE21-429C-97EE-B30BDCCFEF1B}" destId="{AD9234F4-46A5-4CE9-A606-C99D326F4D92}" srcOrd="2" destOrd="0" presId="urn:microsoft.com/office/officeart/2005/8/layout/pList2#1"/>
    <dgm:cxn modelId="{9D7D3500-BEE0-4CDE-BF23-EC288F98B617}" type="presParOf" srcId="{72D22F35-8ADB-484F-9212-59ADFA002ABB}" destId="{7CA50900-19EB-45A2-9106-FC219A45B315}" srcOrd="5" destOrd="0" presId="urn:microsoft.com/office/officeart/2005/8/layout/pList2#1"/>
    <dgm:cxn modelId="{2B50922F-EC6F-4C15-AB90-76952AF67477}" type="presParOf" srcId="{72D22F35-8ADB-484F-9212-59ADFA002ABB}" destId="{8DF6C9BC-76DA-48C6-B1F6-4E626B87F400}" srcOrd="6" destOrd="0" presId="urn:microsoft.com/office/officeart/2005/8/layout/pList2#1"/>
    <dgm:cxn modelId="{B5EFFA03-73C1-41F1-8EC5-88BF06798742}" type="presParOf" srcId="{8DF6C9BC-76DA-48C6-B1F6-4E626B87F400}" destId="{D036FD1C-A7F4-4E3B-BD29-DA2EDF5E98F8}" srcOrd="0" destOrd="0" presId="urn:microsoft.com/office/officeart/2005/8/layout/pList2#1"/>
    <dgm:cxn modelId="{C9B602E6-3718-462C-BC49-FA3B58E13F87}" type="presParOf" srcId="{8DF6C9BC-76DA-48C6-B1F6-4E626B87F400}" destId="{C17F1DC3-FE3F-49AF-85A6-DD1836A076B6}" srcOrd="1" destOrd="0" presId="urn:microsoft.com/office/officeart/2005/8/layout/pList2#1"/>
    <dgm:cxn modelId="{8CCC71C9-B495-4F00-87A8-108807B7B20C}" type="presParOf" srcId="{8DF6C9BC-76DA-48C6-B1F6-4E626B87F400}" destId="{A68E611B-2BF6-46E6-B215-B16FDDCB5AAA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FBABB1-C0A6-4C99-9D5D-74CB956E35B2}" type="doc">
      <dgm:prSet loTypeId="urn:microsoft.com/office/officeart/2005/8/layout/vList2" loCatId="list" qsTypeId="urn:microsoft.com/office/officeart/2005/8/quickstyle/simple1" qsCatId="simple" csTypeId="urn:microsoft.com/office/officeart/2005/8/colors/colorful1#2" csCatId="colorful"/>
      <dgm:spPr/>
      <dgm:t>
        <a:bodyPr/>
        <a:lstStyle/>
        <a:p>
          <a:endParaRPr lang="tr-TR"/>
        </a:p>
      </dgm:t>
    </dgm:pt>
    <dgm:pt modelId="{0886679A-BDCE-43B7-8173-29D5DD4D9DE2}">
      <dgm:prSet/>
      <dgm:spPr/>
      <dgm:t>
        <a:bodyPr/>
        <a:lstStyle/>
        <a:p>
          <a:pPr algn="ctr" rtl="0"/>
          <a:r>
            <a:rPr lang="tr-TR" b="1" dirty="0" smtClean="0"/>
            <a:t>GARANTİ İÇİNDE LOJİSTİK DESTEK SAĞLANAN PROJELER </a:t>
          </a:r>
          <a:endParaRPr lang="tr-TR" b="1" dirty="0"/>
        </a:p>
      </dgm:t>
    </dgm:pt>
    <dgm:pt modelId="{6B95F5C8-A2F5-4C76-9C9B-194B6B63C3EF}" type="parTrans" cxnId="{9C960E6E-89F5-4BB5-B2A5-FCCF04E948CA}">
      <dgm:prSet/>
      <dgm:spPr/>
      <dgm:t>
        <a:bodyPr/>
        <a:lstStyle/>
        <a:p>
          <a:endParaRPr lang="tr-TR"/>
        </a:p>
      </dgm:t>
    </dgm:pt>
    <dgm:pt modelId="{C334ED11-8694-4891-9275-418C8D4471C2}" type="sibTrans" cxnId="{9C960E6E-89F5-4BB5-B2A5-FCCF04E948CA}">
      <dgm:prSet/>
      <dgm:spPr/>
      <dgm:t>
        <a:bodyPr/>
        <a:lstStyle/>
        <a:p>
          <a:endParaRPr lang="tr-TR"/>
        </a:p>
      </dgm:t>
    </dgm:pt>
    <dgm:pt modelId="{22EEA6E0-154D-419C-8A69-011684F6CBE8}" type="pres">
      <dgm:prSet presAssocID="{31FBABB1-C0A6-4C99-9D5D-74CB956E35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38E8F0C-8D0B-4F7A-8716-DDCA27ADEC6B}" type="pres">
      <dgm:prSet presAssocID="{0886679A-BDCE-43B7-8173-29D5DD4D9DE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0B937EC-CA08-4727-8736-8849A3E2BC73}" type="presOf" srcId="{0886679A-BDCE-43B7-8173-29D5DD4D9DE2}" destId="{538E8F0C-8D0B-4F7A-8716-DDCA27ADEC6B}" srcOrd="0" destOrd="0" presId="urn:microsoft.com/office/officeart/2005/8/layout/vList2"/>
    <dgm:cxn modelId="{9C960E6E-89F5-4BB5-B2A5-FCCF04E948CA}" srcId="{31FBABB1-C0A6-4C99-9D5D-74CB956E35B2}" destId="{0886679A-BDCE-43B7-8173-29D5DD4D9DE2}" srcOrd="0" destOrd="0" parTransId="{6B95F5C8-A2F5-4C76-9C9B-194B6B63C3EF}" sibTransId="{C334ED11-8694-4891-9275-418C8D4471C2}"/>
    <dgm:cxn modelId="{17BDE3D8-C245-4518-9883-25E8CB58E729}" type="presOf" srcId="{31FBABB1-C0A6-4C99-9D5D-74CB956E35B2}" destId="{22EEA6E0-154D-419C-8A69-011684F6CBE8}" srcOrd="0" destOrd="0" presId="urn:microsoft.com/office/officeart/2005/8/layout/vList2"/>
    <dgm:cxn modelId="{BCC3D64C-9F33-4A0F-9164-4D1DD8633A98}" type="presParOf" srcId="{22EEA6E0-154D-419C-8A69-011684F6CBE8}" destId="{538E8F0C-8D0B-4F7A-8716-DDCA27ADEC6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EC3ABB-B03D-489F-83E4-BA5C2EC6D5C5}" type="doc">
      <dgm:prSet loTypeId="urn:microsoft.com/office/officeart/2005/8/layout/l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A0F7D64F-3E79-452C-B6F4-47EFA2912A41}">
      <dgm:prSet phldrT="[Metin]" custT="1"/>
      <dgm:spPr/>
      <dgm:t>
        <a:bodyPr/>
        <a:lstStyle/>
        <a:p>
          <a:r>
            <a:rPr lang="tr-TR" sz="5400" dirty="0" smtClean="0">
              <a:solidFill>
                <a:schemeClr val="tx1"/>
              </a:solidFill>
            </a:rPr>
            <a:t>DOKÜMANTASYON</a:t>
          </a:r>
          <a:endParaRPr lang="tr-TR" sz="5400" dirty="0">
            <a:solidFill>
              <a:schemeClr val="tx1"/>
            </a:solidFill>
          </a:endParaRPr>
        </a:p>
      </dgm:t>
    </dgm:pt>
    <dgm:pt modelId="{10E41988-72FB-467D-AC9E-3AD2DDBF1503}" type="parTrans" cxnId="{4C1CB894-CF0F-4095-A67D-4804A4A5A96E}">
      <dgm:prSet/>
      <dgm:spPr/>
      <dgm:t>
        <a:bodyPr/>
        <a:lstStyle/>
        <a:p>
          <a:endParaRPr lang="tr-TR"/>
        </a:p>
      </dgm:t>
    </dgm:pt>
    <dgm:pt modelId="{2FDA63B9-AA14-4731-BE50-B54C13A38E28}" type="sibTrans" cxnId="{4C1CB894-CF0F-4095-A67D-4804A4A5A96E}">
      <dgm:prSet/>
      <dgm:spPr/>
      <dgm:t>
        <a:bodyPr/>
        <a:lstStyle/>
        <a:p>
          <a:endParaRPr lang="tr-TR"/>
        </a:p>
      </dgm:t>
    </dgm:pt>
    <dgm:pt modelId="{0D7B30CB-4B43-47B3-936B-AEF07B5D4D98}">
      <dgm:prSet phldrT="[Metin]" custT="1"/>
      <dgm:spPr/>
      <dgm:t>
        <a:bodyPr/>
        <a:lstStyle/>
        <a:p>
          <a:r>
            <a:rPr lang="tr-TR" sz="1800" dirty="0" smtClean="0">
              <a:solidFill>
                <a:srgbClr val="FF0000"/>
              </a:solidFill>
            </a:rPr>
            <a:t>ÖNERİMİZ: </a:t>
          </a:r>
          <a:r>
            <a:rPr lang="tr-TR" sz="1800" dirty="0" smtClean="0">
              <a:solidFill>
                <a:schemeClr val="tx1"/>
              </a:solidFill>
            </a:rPr>
            <a:t>TSK’NIN ELEKTRONİK ALT YAPISI İYİLİŞTİRİLEREK INTERNET KULLANIMI VE ONLINE KATALOG UYGULAMASINA GEÇİLMELİDİR.  </a:t>
          </a:r>
          <a:endParaRPr lang="tr-TR" sz="1800" dirty="0">
            <a:solidFill>
              <a:schemeClr val="tx1"/>
            </a:solidFill>
          </a:endParaRPr>
        </a:p>
      </dgm:t>
    </dgm:pt>
    <dgm:pt modelId="{435E116A-CE70-4C05-BB8F-378FB38D7456}" type="parTrans" cxnId="{602EBD11-D195-48E5-BC40-0F3A2C79B6EC}">
      <dgm:prSet/>
      <dgm:spPr/>
      <dgm:t>
        <a:bodyPr/>
        <a:lstStyle/>
        <a:p>
          <a:endParaRPr lang="tr-TR"/>
        </a:p>
      </dgm:t>
    </dgm:pt>
    <dgm:pt modelId="{BDE83A6C-9137-4105-8B44-E2AF430D8C95}" type="sibTrans" cxnId="{602EBD11-D195-48E5-BC40-0F3A2C79B6EC}">
      <dgm:prSet/>
      <dgm:spPr/>
      <dgm:t>
        <a:bodyPr/>
        <a:lstStyle/>
        <a:p>
          <a:endParaRPr lang="tr-TR"/>
        </a:p>
      </dgm:t>
    </dgm:pt>
    <dgm:pt modelId="{4AC7EEE1-3595-4455-AA75-8AF48B147C62}">
      <dgm:prSet phldrT="[Metin]" custT="1"/>
      <dgm:spPr/>
      <dgm:t>
        <a:bodyPr/>
        <a:lstStyle/>
        <a:p>
          <a:r>
            <a:rPr lang="tr-TR" sz="1800" dirty="0" smtClean="0">
              <a:solidFill>
                <a:srgbClr val="FF0000"/>
              </a:solidFill>
            </a:rPr>
            <a:t>MEVCUT UYGULAMA: </a:t>
          </a:r>
          <a:r>
            <a:rPr lang="tr-TR" sz="1800" dirty="0" smtClean="0">
              <a:solidFill>
                <a:schemeClr val="tx1"/>
              </a:solidFill>
            </a:rPr>
            <a:t>BÜTÜN KATALOGLAR  HARD YADA SOFT KOPYA ŞEKLİNDE VERİLMEKTE, BU DURUM UYGULAMADA GÜNCELLEMELER AÇISINDAN SIKINTI YARATMAKTADIR</a:t>
          </a:r>
          <a:r>
            <a:rPr lang="tr-TR" sz="1800" dirty="0" smtClean="0">
              <a:solidFill>
                <a:srgbClr val="FF0000"/>
              </a:solidFill>
            </a:rPr>
            <a:t>.  </a:t>
          </a:r>
        </a:p>
      </dgm:t>
    </dgm:pt>
    <dgm:pt modelId="{7F70DAF8-2753-4DBC-8737-1D370757F849}" type="parTrans" cxnId="{A9054A60-F5F2-41C5-8DAB-834497A1A50D}">
      <dgm:prSet/>
      <dgm:spPr/>
      <dgm:t>
        <a:bodyPr/>
        <a:lstStyle/>
        <a:p>
          <a:endParaRPr lang="tr-TR"/>
        </a:p>
      </dgm:t>
    </dgm:pt>
    <dgm:pt modelId="{AA0E6D26-9240-47AD-96E0-9FD412F61622}" type="sibTrans" cxnId="{A9054A60-F5F2-41C5-8DAB-834497A1A50D}">
      <dgm:prSet/>
      <dgm:spPr/>
      <dgm:t>
        <a:bodyPr/>
        <a:lstStyle/>
        <a:p>
          <a:endParaRPr lang="tr-TR"/>
        </a:p>
      </dgm:t>
    </dgm:pt>
    <dgm:pt modelId="{DC7A3E52-050E-4E4A-A44F-8D9F7D534B2B}" type="pres">
      <dgm:prSet presAssocID="{B0EC3ABB-B03D-489F-83E4-BA5C2EC6D5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9D2B9D7-527E-4650-B866-632E9BB0BAB4}" type="pres">
      <dgm:prSet presAssocID="{A0F7D64F-3E79-452C-B6F4-47EFA2912A41}" presName="vertFlow" presStyleCnt="0"/>
      <dgm:spPr/>
    </dgm:pt>
    <dgm:pt modelId="{D96B6FEE-B79E-4E13-A60C-237A490FE3C3}" type="pres">
      <dgm:prSet presAssocID="{A0F7D64F-3E79-452C-B6F4-47EFA2912A41}" presName="header" presStyleLbl="node1" presStyleIdx="0" presStyleCnt="1" custScaleX="169336"/>
      <dgm:spPr/>
      <dgm:t>
        <a:bodyPr/>
        <a:lstStyle/>
        <a:p>
          <a:endParaRPr lang="tr-TR"/>
        </a:p>
      </dgm:t>
    </dgm:pt>
    <dgm:pt modelId="{400E3E5A-1FDB-4AB4-AD6D-A7780444AAC6}" type="pres">
      <dgm:prSet presAssocID="{7F70DAF8-2753-4DBC-8737-1D370757F849}" presName="parTrans" presStyleLbl="sibTrans2D1" presStyleIdx="0" presStyleCnt="2"/>
      <dgm:spPr/>
      <dgm:t>
        <a:bodyPr/>
        <a:lstStyle/>
        <a:p>
          <a:endParaRPr lang="tr-TR"/>
        </a:p>
      </dgm:t>
    </dgm:pt>
    <dgm:pt modelId="{78410BAC-6D41-46C0-ADCC-D63C06F800C4}" type="pres">
      <dgm:prSet presAssocID="{4AC7EEE1-3595-4455-AA75-8AF48B147C62}" presName="child" presStyleLbl="alignAccFollowNode1" presStyleIdx="0" presStyleCnt="2" custScaleX="163126" custScaleY="1171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D5EA178-98B4-4FD7-90D6-9B7492C135D1}" type="pres">
      <dgm:prSet presAssocID="{AA0E6D26-9240-47AD-96E0-9FD412F61622}" presName="sibTrans" presStyleLbl="sibTrans2D1" presStyleIdx="1" presStyleCnt="2"/>
      <dgm:spPr/>
      <dgm:t>
        <a:bodyPr/>
        <a:lstStyle/>
        <a:p>
          <a:endParaRPr lang="tr-TR"/>
        </a:p>
      </dgm:t>
    </dgm:pt>
    <dgm:pt modelId="{88D438FA-CB02-4C1E-92FB-049F85D19FED}" type="pres">
      <dgm:prSet presAssocID="{0D7B30CB-4B43-47B3-936B-AEF07B5D4D98}" presName="child" presStyleLbl="alignAccFollowNode1" presStyleIdx="1" presStyleCnt="2" custScaleX="163126" custScaleY="1171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03140A7-1C5A-4290-B5E4-CC12CD3271CC}" type="presOf" srcId="{4AC7EEE1-3595-4455-AA75-8AF48B147C62}" destId="{78410BAC-6D41-46C0-ADCC-D63C06F800C4}" srcOrd="0" destOrd="0" presId="urn:microsoft.com/office/officeart/2005/8/layout/lProcess1"/>
    <dgm:cxn modelId="{6613CAF2-C1E5-4DAD-9F20-709D2838D820}" type="presOf" srcId="{0D7B30CB-4B43-47B3-936B-AEF07B5D4D98}" destId="{88D438FA-CB02-4C1E-92FB-049F85D19FED}" srcOrd="0" destOrd="0" presId="urn:microsoft.com/office/officeart/2005/8/layout/lProcess1"/>
    <dgm:cxn modelId="{A9054A60-F5F2-41C5-8DAB-834497A1A50D}" srcId="{A0F7D64F-3E79-452C-B6F4-47EFA2912A41}" destId="{4AC7EEE1-3595-4455-AA75-8AF48B147C62}" srcOrd="0" destOrd="0" parTransId="{7F70DAF8-2753-4DBC-8737-1D370757F849}" sibTransId="{AA0E6D26-9240-47AD-96E0-9FD412F61622}"/>
    <dgm:cxn modelId="{B899DBDA-DCFF-4EF2-84DE-1F1008BFCFFF}" type="presOf" srcId="{A0F7D64F-3E79-452C-B6F4-47EFA2912A41}" destId="{D96B6FEE-B79E-4E13-A60C-237A490FE3C3}" srcOrd="0" destOrd="0" presId="urn:microsoft.com/office/officeart/2005/8/layout/lProcess1"/>
    <dgm:cxn modelId="{6BCFD9E4-D2BC-4CD7-BAA3-A8B09DE1FC73}" type="presOf" srcId="{B0EC3ABB-B03D-489F-83E4-BA5C2EC6D5C5}" destId="{DC7A3E52-050E-4E4A-A44F-8D9F7D534B2B}" srcOrd="0" destOrd="0" presId="urn:microsoft.com/office/officeart/2005/8/layout/lProcess1"/>
    <dgm:cxn modelId="{E6944392-3187-4585-8E65-D0F6ACBD3AB2}" type="presOf" srcId="{7F70DAF8-2753-4DBC-8737-1D370757F849}" destId="{400E3E5A-1FDB-4AB4-AD6D-A7780444AAC6}" srcOrd="0" destOrd="0" presId="urn:microsoft.com/office/officeart/2005/8/layout/lProcess1"/>
    <dgm:cxn modelId="{602EBD11-D195-48E5-BC40-0F3A2C79B6EC}" srcId="{A0F7D64F-3E79-452C-B6F4-47EFA2912A41}" destId="{0D7B30CB-4B43-47B3-936B-AEF07B5D4D98}" srcOrd="1" destOrd="0" parTransId="{435E116A-CE70-4C05-BB8F-378FB38D7456}" sibTransId="{BDE83A6C-9137-4105-8B44-E2AF430D8C95}"/>
    <dgm:cxn modelId="{4C1CB894-CF0F-4095-A67D-4804A4A5A96E}" srcId="{B0EC3ABB-B03D-489F-83E4-BA5C2EC6D5C5}" destId="{A0F7D64F-3E79-452C-B6F4-47EFA2912A41}" srcOrd="0" destOrd="0" parTransId="{10E41988-72FB-467D-AC9E-3AD2DDBF1503}" sibTransId="{2FDA63B9-AA14-4731-BE50-B54C13A38E28}"/>
    <dgm:cxn modelId="{08AE13A5-E0F6-4808-AFE1-5E59F2C6FC45}" type="presOf" srcId="{AA0E6D26-9240-47AD-96E0-9FD412F61622}" destId="{CD5EA178-98B4-4FD7-90D6-9B7492C135D1}" srcOrd="0" destOrd="0" presId="urn:microsoft.com/office/officeart/2005/8/layout/lProcess1"/>
    <dgm:cxn modelId="{468FB383-424C-471D-A2CB-52C14E887C6F}" type="presParOf" srcId="{DC7A3E52-050E-4E4A-A44F-8D9F7D534B2B}" destId="{B9D2B9D7-527E-4650-B866-632E9BB0BAB4}" srcOrd="0" destOrd="0" presId="urn:microsoft.com/office/officeart/2005/8/layout/lProcess1"/>
    <dgm:cxn modelId="{E3F814A8-3168-4EE8-8456-EDACFE4EFB43}" type="presParOf" srcId="{B9D2B9D7-527E-4650-B866-632E9BB0BAB4}" destId="{D96B6FEE-B79E-4E13-A60C-237A490FE3C3}" srcOrd="0" destOrd="0" presId="urn:microsoft.com/office/officeart/2005/8/layout/lProcess1"/>
    <dgm:cxn modelId="{0E246BE6-7998-451A-B739-3923BEC928A2}" type="presParOf" srcId="{B9D2B9D7-527E-4650-B866-632E9BB0BAB4}" destId="{400E3E5A-1FDB-4AB4-AD6D-A7780444AAC6}" srcOrd="1" destOrd="0" presId="urn:microsoft.com/office/officeart/2005/8/layout/lProcess1"/>
    <dgm:cxn modelId="{0B5397AD-EFC0-46EE-A4AB-B9AC551EDF00}" type="presParOf" srcId="{B9D2B9D7-527E-4650-B866-632E9BB0BAB4}" destId="{78410BAC-6D41-46C0-ADCC-D63C06F800C4}" srcOrd="2" destOrd="0" presId="urn:microsoft.com/office/officeart/2005/8/layout/lProcess1"/>
    <dgm:cxn modelId="{F5EE3FC1-87CB-45C2-A7E8-EF80F64B9D98}" type="presParOf" srcId="{B9D2B9D7-527E-4650-B866-632E9BB0BAB4}" destId="{CD5EA178-98B4-4FD7-90D6-9B7492C135D1}" srcOrd="3" destOrd="0" presId="urn:microsoft.com/office/officeart/2005/8/layout/lProcess1"/>
    <dgm:cxn modelId="{A1914DCE-C739-4945-A58D-BFF7D4964B44}" type="presParOf" srcId="{B9D2B9D7-527E-4650-B866-632E9BB0BAB4}" destId="{88D438FA-CB02-4C1E-92FB-049F85D19FED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EC3ABB-B03D-489F-83E4-BA5C2EC6D5C5}" type="doc">
      <dgm:prSet loTypeId="urn:microsoft.com/office/officeart/2005/8/layout/l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A0F7D64F-3E79-452C-B6F4-47EFA2912A41}">
      <dgm:prSet phldrT="[Metin]" custT="1"/>
      <dgm:spPr/>
      <dgm:t>
        <a:bodyPr/>
        <a:lstStyle/>
        <a:p>
          <a:r>
            <a:rPr lang="tr-TR" sz="4800" dirty="0" smtClean="0">
              <a:solidFill>
                <a:schemeClr val="tx1"/>
              </a:solidFill>
            </a:rPr>
            <a:t>KULLANICI EĞİTİMLERİ</a:t>
          </a:r>
          <a:endParaRPr lang="tr-TR" sz="4800" dirty="0">
            <a:solidFill>
              <a:schemeClr val="tx1"/>
            </a:solidFill>
          </a:endParaRPr>
        </a:p>
      </dgm:t>
    </dgm:pt>
    <dgm:pt modelId="{10E41988-72FB-467D-AC9E-3AD2DDBF1503}" type="parTrans" cxnId="{4C1CB894-CF0F-4095-A67D-4804A4A5A96E}">
      <dgm:prSet/>
      <dgm:spPr/>
      <dgm:t>
        <a:bodyPr/>
        <a:lstStyle/>
        <a:p>
          <a:endParaRPr lang="tr-TR"/>
        </a:p>
      </dgm:t>
    </dgm:pt>
    <dgm:pt modelId="{2FDA63B9-AA14-4731-BE50-B54C13A38E28}" type="sibTrans" cxnId="{4C1CB894-CF0F-4095-A67D-4804A4A5A96E}">
      <dgm:prSet/>
      <dgm:spPr/>
      <dgm:t>
        <a:bodyPr/>
        <a:lstStyle/>
        <a:p>
          <a:endParaRPr lang="tr-TR"/>
        </a:p>
      </dgm:t>
    </dgm:pt>
    <dgm:pt modelId="{0D7B30CB-4B43-47B3-936B-AEF07B5D4D98}">
      <dgm:prSet phldrT="[Metin]" custT="1"/>
      <dgm:spPr/>
      <dgm:t>
        <a:bodyPr/>
        <a:lstStyle/>
        <a:p>
          <a:r>
            <a:rPr lang="tr-TR" sz="1800" dirty="0" smtClean="0">
              <a:solidFill>
                <a:srgbClr val="FF0000"/>
              </a:solidFill>
            </a:rPr>
            <a:t>ÖNERİMİZ: </a:t>
          </a:r>
          <a:r>
            <a:rPr lang="tr-TR" sz="1800" dirty="0" smtClean="0">
              <a:solidFill>
                <a:schemeClr val="tx1"/>
              </a:solidFill>
            </a:rPr>
            <a:t>MEVCUT UYGULAMA YETERLİ VE UYGUNDUR.</a:t>
          </a:r>
          <a:endParaRPr lang="tr-TR" sz="1800" dirty="0">
            <a:solidFill>
              <a:schemeClr val="tx1"/>
            </a:solidFill>
          </a:endParaRPr>
        </a:p>
      </dgm:t>
    </dgm:pt>
    <dgm:pt modelId="{435E116A-CE70-4C05-BB8F-378FB38D7456}" type="parTrans" cxnId="{602EBD11-D195-48E5-BC40-0F3A2C79B6EC}">
      <dgm:prSet/>
      <dgm:spPr/>
      <dgm:t>
        <a:bodyPr/>
        <a:lstStyle/>
        <a:p>
          <a:endParaRPr lang="tr-TR"/>
        </a:p>
      </dgm:t>
    </dgm:pt>
    <dgm:pt modelId="{BDE83A6C-9137-4105-8B44-E2AF430D8C95}" type="sibTrans" cxnId="{602EBD11-D195-48E5-BC40-0F3A2C79B6EC}">
      <dgm:prSet/>
      <dgm:spPr/>
      <dgm:t>
        <a:bodyPr/>
        <a:lstStyle/>
        <a:p>
          <a:endParaRPr lang="tr-TR"/>
        </a:p>
      </dgm:t>
    </dgm:pt>
    <dgm:pt modelId="{4AC7EEE1-3595-4455-AA75-8AF48B147C62}">
      <dgm:prSet phldrT="[Metin]" custT="1"/>
      <dgm:spPr/>
      <dgm:t>
        <a:bodyPr/>
        <a:lstStyle/>
        <a:p>
          <a:r>
            <a:rPr lang="tr-TR" sz="1800" dirty="0" smtClean="0">
              <a:solidFill>
                <a:srgbClr val="FF0000"/>
              </a:solidFill>
            </a:rPr>
            <a:t>MEVCUT UYGULAMA:  </a:t>
          </a:r>
          <a:r>
            <a:rPr lang="tr-TR" sz="1800" dirty="0" smtClean="0">
              <a:solidFill>
                <a:schemeClr val="tx1"/>
              </a:solidFill>
            </a:rPr>
            <a:t>KULLANICI EĞİTİMLERİ GAZİEMİR ULAŞTIRMA OKULUNDA FİRMAMIZ EĞİTMENLERİNİN DE KATILIMI VE DESTEĞİ İLE YAPILMAKTADIR.  </a:t>
          </a:r>
        </a:p>
      </dgm:t>
    </dgm:pt>
    <dgm:pt modelId="{7F70DAF8-2753-4DBC-8737-1D370757F849}" type="parTrans" cxnId="{A9054A60-F5F2-41C5-8DAB-834497A1A50D}">
      <dgm:prSet/>
      <dgm:spPr/>
      <dgm:t>
        <a:bodyPr/>
        <a:lstStyle/>
        <a:p>
          <a:endParaRPr lang="tr-TR"/>
        </a:p>
      </dgm:t>
    </dgm:pt>
    <dgm:pt modelId="{AA0E6D26-9240-47AD-96E0-9FD412F61622}" type="sibTrans" cxnId="{A9054A60-F5F2-41C5-8DAB-834497A1A50D}">
      <dgm:prSet/>
      <dgm:spPr/>
      <dgm:t>
        <a:bodyPr/>
        <a:lstStyle/>
        <a:p>
          <a:endParaRPr lang="tr-TR"/>
        </a:p>
      </dgm:t>
    </dgm:pt>
    <dgm:pt modelId="{DC7A3E52-050E-4E4A-A44F-8D9F7D534B2B}" type="pres">
      <dgm:prSet presAssocID="{B0EC3ABB-B03D-489F-83E4-BA5C2EC6D5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9D2B9D7-527E-4650-B866-632E9BB0BAB4}" type="pres">
      <dgm:prSet presAssocID="{A0F7D64F-3E79-452C-B6F4-47EFA2912A41}" presName="vertFlow" presStyleCnt="0"/>
      <dgm:spPr/>
    </dgm:pt>
    <dgm:pt modelId="{D96B6FEE-B79E-4E13-A60C-237A490FE3C3}" type="pres">
      <dgm:prSet presAssocID="{A0F7D64F-3E79-452C-B6F4-47EFA2912A41}" presName="header" presStyleLbl="node1" presStyleIdx="0" presStyleCnt="1" custScaleX="169336"/>
      <dgm:spPr/>
      <dgm:t>
        <a:bodyPr/>
        <a:lstStyle/>
        <a:p>
          <a:endParaRPr lang="tr-TR"/>
        </a:p>
      </dgm:t>
    </dgm:pt>
    <dgm:pt modelId="{400E3E5A-1FDB-4AB4-AD6D-A7780444AAC6}" type="pres">
      <dgm:prSet presAssocID="{7F70DAF8-2753-4DBC-8737-1D370757F849}" presName="parTrans" presStyleLbl="sibTrans2D1" presStyleIdx="0" presStyleCnt="2"/>
      <dgm:spPr/>
      <dgm:t>
        <a:bodyPr/>
        <a:lstStyle/>
        <a:p>
          <a:endParaRPr lang="tr-TR"/>
        </a:p>
      </dgm:t>
    </dgm:pt>
    <dgm:pt modelId="{78410BAC-6D41-46C0-ADCC-D63C06F800C4}" type="pres">
      <dgm:prSet presAssocID="{4AC7EEE1-3595-4455-AA75-8AF48B147C62}" presName="child" presStyleLbl="alignAccFollowNode1" presStyleIdx="0" presStyleCnt="2" custScaleX="163126" custScaleY="1171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D5EA178-98B4-4FD7-90D6-9B7492C135D1}" type="pres">
      <dgm:prSet presAssocID="{AA0E6D26-9240-47AD-96E0-9FD412F61622}" presName="sibTrans" presStyleLbl="sibTrans2D1" presStyleIdx="1" presStyleCnt="2"/>
      <dgm:spPr/>
      <dgm:t>
        <a:bodyPr/>
        <a:lstStyle/>
        <a:p>
          <a:endParaRPr lang="tr-TR"/>
        </a:p>
      </dgm:t>
    </dgm:pt>
    <dgm:pt modelId="{88D438FA-CB02-4C1E-92FB-049F85D19FED}" type="pres">
      <dgm:prSet presAssocID="{0D7B30CB-4B43-47B3-936B-AEF07B5D4D98}" presName="child" presStyleLbl="alignAccFollowNode1" presStyleIdx="1" presStyleCnt="2" custScaleX="163126" custScaleY="1171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07EF9CB-318C-492C-A066-500D02AC003E}" type="presOf" srcId="{AA0E6D26-9240-47AD-96E0-9FD412F61622}" destId="{CD5EA178-98B4-4FD7-90D6-9B7492C135D1}" srcOrd="0" destOrd="0" presId="urn:microsoft.com/office/officeart/2005/8/layout/lProcess1"/>
    <dgm:cxn modelId="{F6DD355D-5301-4B90-A1A9-10B181E9AC27}" type="presOf" srcId="{7F70DAF8-2753-4DBC-8737-1D370757F849}" destId="{400E3E5A-1FDB-4AB4-AD6D-A7780444AAC6}" srcOrd="0" destOrd="0" presId="urn:microsoft.com/office/officeart/2005/8/layout/lProcess1"/>
    <dgm:cxn modelId="{B5A938F5-E712-472D-8C60-FB38BE6ABCBB}" type="presOf" srcId="{0D7B30CB-4B43-47B3-936B-AEF07B5D4D98}" destId="{88D438FA-CB02-4C1E-92FB-049F85D19FED}" srcOrd="0" destOrd="0" presId="urn:microsoft.com/office/officeart/2005/8/layout/lProcess1"/>
    <dgm:cxn modelId="{234CCDAE-8AAF-4126-9933-57786346CF8B}" type="presOf" srcId="{A0F7D64F-3E79-452C-B6F4-47EFA2912A41}" destId="{D96B6FEE-B79E-4E13-A60C-237A490FE3C3}" srcOrd="0" destOrd="0" presId="urn:microsoft.com/office/officeart/2005/8/layout/lProcess1"/>
    <dgm:cxn modelId="{A9054A60-F5F2-41C5-8DAB-834497A1A50D}" srcId="{A0F7D64F-3E79-452C-B6F4-47EFA2912A41}" destId="{4AC7EEE1-3595-4455-AA75-8AF48B147C62}" srcOrd="0" destOrd="0" parTransId="{7F70DAF8-2753-4DBC-8737-1D370757F849}" sibTransId="{AA0E6D26-9240-47AD-96E0-9FD412F61622}"/>
    <dgm:cxn modelId="{E603B0AD-EF10-4CBC-A2A6-5D5443D532D5}" type="presOf" srcId="{4AC7EEE1-3595-4455-AA75-8AF48B147C62}" destId="{78410BAC-6D41-46C0-ADCC-D63C06F800C4}" srcOrd="0" destOrd="0" presId="urn:microsoft.com/office/officeart/2005/8/layout/lProcess1"/>
    <dgm:cxn modelId="{602EBD11-D195-48E5-BC40-0F3A2C79B6EC}" srcId="{A0F7D64F-3E79-452C-B6F4-47EFA2912A41}" destId="{0D7B30CB-4B43-47B3-936B-AEF07B5D4D98}" srcOrd="1" destOrd="0" parTransId="{435E116A-CE70-4C05-BB8F-378FB38D7456}" sibTransId="{BDE83A6C-9137-4105-8B44-E2AF430D8C95}"/>
    <dgm:cxn modelId="{4C1CB894-CF0F-4095-A67D-4804A4A5A96E}" srcId="{B0EC3ABB-B03D-489F-83E4-BA5C2EC6D5C5}" destId="{A0F7D64F-3E79-452C-B6F4-47EFA2912A41}" srcOrd="0" destOrd="0" parTransId="{10E41988-72FB-467D-AC9E-3AD2DDBF1503}" sibTransId="{2FDA63B9-AA14-4731-BE50-B54C13A38E28}"/>
    <dgm:cxn modelId="{E824CA8A-ED5B-4A05-89DB-3F5B08DEED9F}" type="presOf" srcId="{B0EC3ABB-B03D-489F-83E4-BA5C2EC6D5C5}" destId="{DC7A3E52-050E-4E4A-A44F-8D9F7D534B2B}" srcOrd="0" destOrd="0" presId="urn:microsoft.com/office/officeart/2005/8/layout/lProcess1"/>
    <dgm:cxn modelId="{8D39C3F6-ECBA-47A6-96C2-923FDD1E54FD}" type="presParOf" srcId="{DC7A3E52-050E-4E4A-A44F-8D9F7D534B2B}" destId="{B9D2B9D7-527E-4650-B866-632E9BB0BAB4}" srcOrd="0" destOrd="0" presId="urn:microsoft.com/office/officeart/2005/8/layout/lProcess1"/>
    <dgm:cxn modelId="{34A8DDDE-3842-4483-8346-129701099F17}" type="presParOf" srcId="{B9D2B9D7-527E-4650-B866-632E9BB0BAB4}" destId="{D96B6FEE-B79E-4E13-A60C-237A490FE3C3}" srcOrd="0" destOrd="0" presId="urn:microsoft.com/office/officeart/2005/8/layout/lProcess1"/>
    <dgm:cxn modelId="{094C61E4-5A52-4E63-B29B-4A14D8D184C9}" type="presParOf" srcId="{B9D2B9D7-527E-4650-B866-632E9BB0BAB4}" destId="{400E3E5A-1FDB-4AB4-AD6D-A7780444AAC6}" srcOrd="1" destOrd="0" presId="urn:microsoft.com/office/officeart/2005/8/layout/lProcess1"/>
    <dgm:cxn modelId="{02391411-91E1-46BF-B22A-07051FACDB6B}" type="presParOf" srcId="{B9D2B9D7-527E-4650-B866-632E9BB0BAB4}" destId="{78410BAC-6D41-46C0-ADCC-D63C06F800C4}" srcOrd="2" destOrd="0" presId="urn:microsoft.com/office/officeart/2005/8/layout/lProcess1"/>
    <dgm:cxn modelId="{8BA09DAD-69CA-46AC-B081-FEE3C979AF74}" type="presParOf" srcId="{B9D2B9D7-527E-4650-B866-632E9BB0BAB4}" destId="{CD5EA178-98B4-4FD7-90D6-9B7492C135D1}" srcOrd="3" destOrd="0" presId="urn:microsoft.com/office/officeart/2005/8/layout/lProcess1"/>
    <dgm:cxn modelId="{AB2DC74C-6972-4B32-A849-8FD75BE69D1B}" type="presParOf" srcId="{B9D2B9D7-527E-4650-B866-632E9BB0BAB4}" destId="{88D438FA-CB02-4C1E-92FB-049F85D19FED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EC3ABB-B03D-489F-83E4-BA5C2EC6D5C5}" type="doc">
      <dgm:prSet loTypeId="urn:microsoft.com/office/officeart/2005/8/layout/l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A0F7D64F-3E79-452C-B6F4-47EFA2912A41}">
      <dgm:prSet phldrT="[Metin]" custT="1"/>
      <dgm:spPr/>
      <dgm:t>
        <a:bodyPr/>
        <a:lstStyle/>
        <a:p>
          <a:r>
            <a:rPr lang="tr-TR" sz="4800" dirty="0" smtClean="0">
              <a:solidFill>
                <a:schemeClr val="tx1"/>
              </a:solidFill>
            </a:rPr>
            <a:t>BİRLİK EĞİTİMLERİ</a:t>
          </a:r>
          <a:endParaRPr lang="tr-TR" sz="4800" dirty="0">
            <a:solidFill>
              <a:schemeClr val="tx1"/>
            </a:solidFill>
          </a:endParaRPr>
        </a:p>
      </dgm:t>
    </dgm:pt>
    <dgm:pt modelId="{10E41988-72FB-467D-AC9E-3AD2DDBF1503}" type="parTrans" cxnId="{4C1CB894-CF0F-4095-A67D-4804A4A5A96E}">
      <dgm:prSet/>
      <dgm:spPr/>
      <dgm:t>
        <a:bodyPr/>
        <a:lstStyle/>
        <a:p>
          <a:endParaRPr lang="tr-TR"/>
        </a:p>
      </dgm:t>
    </dgm:pt>
    <dgm:pt modelId="{2FDA63B9-AA14-4731-BE50-B54C13A38E28}" type="sibTrans" cxnId="{4C1CB894-CF0F-4095-A67D-4804A4A5A96E}">
      <dgm:prSet/>
      <dgm:spPr/>
      <dgm:t>
        <a:bodyPr/>
        <a:lstStyle/>
        <a:p>
          <a:endParaRPr lang="tr-TR"/>
        </a:p>
      </dgm:t>
    </dgm:pt>
    <dgm:pt modelId="{0D7B30CB-4B43-47B3-936B-AEF07B5D4D98}">
      <dgm:prSet phldrT="[Metin]" custT="1"/>
      <dgm:spPr/>
      <dgm:t>
        <a:bodyPr/>
        <a:lstStyle/>
        <a:p>
          <a:r>
            <a:rPr lang="tr-TR" sz="1800" dirty="0" smtClean="0">
              <a:solidFill>
                <a:srgbClr val="FF0000"/>
              </a:solidFill>
            </a:rPr>
            <a:t>ÖNERİMİZ:  </a:t>
          </a:r>
          <a:r>
            <a:rPr lang="tr-TR" sz="1800" dirty="0" smtClean="0">
              <a:solidFill>
                <a:schemeClr val="tx1"/>
              </a:solidFill>
            </a:rPr>
            <a:t>EĞİTİM ALAN PERSONELİ KİRPİ PROJESİ KAPSAMINDA GÖREVLENDİRECEK MODELE GEÇİLMELİDİR.</a:t>
          </a:r>
          <a:endParaRPr lang="tr-TR" sz="1800" dirty="0">
            <a:solidFill>
              <a:schemeClr val="tx1"/>
            </a:solidFill>
          </a:endParaRPr>
        </a:p>
      </dgm:t>
    </dgm:pt>
    <dgm:pt modelId="{435E116A-CE70-4C05-BB8F-378FB38D7456}" type="parTrans" cxnId="{602EBD11-D195-48E5-BC40-0F3A2C79B6EC}">
      <dgm:prSet/>
      <dgm:spPr/>
      <dgm:t>
        <a:bodyPr/>
        <a:lstStyle/>
        <a:p>
          <a:endParaRPr lang="tr-TR"/>
        </a:p>
      </dgm:t>
    </dgm:pt>
    <dgm:pt modelId="{BDE83A6C-9137-4105-8B44-E2AF430D8C95}" type="sibTrans" cxnId="{602EBD11-D195-48E5-BC40-0F3A2C79B6EC}">
      <dgm:prSet/>
      <dgm:spPr/>
      <dgm:t>
        <a:bodyPr/>
        <a:lstStyle/>
        <a:p>
          <a:endParaRPr lang="tr-TR"/>
        </a:p>
      </dgm:t>
    </dgm:pt>
    <dgm:pt modelId="{4AC7EEE1-3595-4455-AA75-8AF48B147C62}">
      <dgm:prSet phldrT="[Metin]" custT="1"/>
      <dgm:spPr/>
      <dgm:t>
        <a:bodyPr/>
        <a:lstStyle/>
        <a:p>
          <a:r>
            <a:rPr lang="tr-TR" sz="1800" dirty="0" smtClean="0">
              <a:solidFill>
                <a:srgbClr val="FF0000"/>
              </a:solidFill>
            </a:rPr>
            <a:t>MEVCUT UYGULAMA</a:t>
          </a:r>
          <a:r>
            <a:rPr lang="tr-TR" sz="1800" dirty="0" smtClean="0">
              <a:solidFill>
                <a:schemeClr val="tx1"/>
              </a:solidFill>
            </a:rPr>
            <a:t>:  BİRLİK EĞİTİMLERİ ARAÇLARIN DAĞILIM BİRLİKLERİNE GÖRE FARKLI BAKIM MERKEZLERİNDE 5-6 GRUP ŞEKLİNDE YAPILMAKTADIR. UYGULAMADA EĞİTİM İÇİN AYRILAN TESİSLER, KATILIMCILARIN PROFİLİ VE ORGANİZASYONLARDA SIKINTILAR YAŞANMIŞTIR. EĞİTİMLERİ ALAN PERSONELİN BAŞKA BİRLİKLERDE </a:t>
          </a:r>
          <a:r>
            <a:rPr lang="tr-TR" sz="1800" dirty="0" smtClean="0">
              <a:solidFill>
                <a:schemeClr val="tx1"/>
              </a:solidFill>
            </a:rPr>
            <a:t>VEYA KADROLARDA GÖREVLENDİRİLMESİ DURUMUNDA </a:t>
          </a:r>
          <a:r>
            <a:rPr lang="tr-TR" sz="1800" dirty="0" smtClean="0">
              <a:solidFill>
                <a:schemeClr val="tx1"/>
              </a:solidFill>
            </a:rPr>
            <a:t>VERİLEN </a:t>
          </a:r>
          <a:r>
            <a:rPr lang="tr-TR" sz="1800" dirty="0" smtClean="0">
              <a:solidFill>
                <a:schemeClr val="tx1"/>
              </a:solidFill>
            </a:rPr>
            <a:t>EĞİTİMLERİN ARZU EDİLEN FAYDAYI SAĞLAYAMAYACAĞI DEĞERLENDİRİLMEKTEDİR.    </a:t>
          </a:r>
          <a:endParaRPr lang="tr-TR" sz="1800" dirty="0" smtClean="0">
            <a:solidFill>
              <a:schemeClr val="tx1"/>
            </a:solidFill>
          </a:endParaRPr>
        </a:p>
      </dgm:t>
    </dgm:pt>
    <dgm:pt modelId="{7F70DAF8-2753-4DBC-8737-1D370757F849}" type="parTrans" cxnId="{A9054A60-F5F2-41C5-8DAB-834497A1A50D}">
      <dgm:prSet/>
      <dgm:spPr/>
      <dgm:t>
        <a:bodyPr/>
        <a:lstStyle/>
        <a:p>
          <a:endParaRPr lang="tr-TR"/>
        </a:p>
      </dgm:t>
    </dgm:pt>
    <dgm:pt modelId="{AA0E6D26-9240-47AD-96E0-9FD412F61622}" type="sibTrans" cxnId="{A9054A60-F5F2-41C5-8DAB-834497A1A50D}">
      <dgm:prSet/>
      <dgm:spPr/>
      <dgm:t>
        <a:bodyPr/>
        <a:lstStyle/>
        <a:p>
          <a:endParaRPr lang="tr-TR"/>
        </a:p>
      </dgm:t>
    </dgm:pt>
    <dgm:pt modelId="{DC7A3E52-050E-4E4A-A44F-8D9F7D534B2B}" type="pres">
      <dgm:prSet presAssocID="{B0EC3ABB-B03D-489F-83E4-BA5C2EC6D5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9D2B9D7-527E-4650-B866-632E9BB0BAB4}" type="pres">
      <dgm:prSet presAssocID="{A0F7D64F-3E79-452C-B6F4-47EFA2912A41}" presName="vertFlow" presStyleCnt="0"/>
      <dgm:spPr/>
    </dgm:pt>
    <dgm:pt modelId="{D96B6FEE-B79E-4E13-A60C-237A490FE3C3}" type="pres">
      <dgm:prSet presAssocID="{A0F7D64F-3E79-452C-B6F4-47EFA2912A41}" presName="header" presStyleLbl="node1" presStyleIdx="0" presStyleCnt="1" custScaleX="169336"/>
      <dgm:spPr/>
      <dgm:t>
        <a:bodyPr/>
        <a:lstStyle/>
        <a:p>
          <a:endParaRPr lang="tr-TR"/>
        </a:p>
      </dgm:t>
    </dgm:pt>
    <dgm:pt modelId="{400E3E5A-1FDB-4AB4-AD6D-A7780444AAC6}" type="pres">
      <dgm:prSet presAssocID="{7F70DAF8-2753-4DBC-8737-1D370757F849}" presName="parTrans" presStyleLbl="sibTrans2D1" presStyleIdx="0" presStyleCnt="2"/>
      <dgm:spPr/>
      <dgm:t>
        <a:bodyPr/>
        <a:lstStyle/>
        <a:p>
          <a:endParaRPr lang="tr-TR"/>
        </a:p>
      </dgm:t>
    </dgm:pt>
    <dgm:pt modelId="{78410BAC-6D41-46C0-ADCC-D63C06F800C4}" type="pres">
      <dgm:prSet presAssocID="{4AC7EEE1-3595-4455-AA75-8AF48B147C62}" presName="child" presStyleLbl="alignAccFollowNode1" presStyleIdx="0" presStyleCnt="2" custScaleX="163126" custScaleY="16123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D5EA178-98B4-4FD7-90D6-9B7492C135D1}" type="pres">
      <dgm:prSet presAssocID="{AA0E6D26-9240-47AD-96E0-9FD412F61622}" presName="sibTrans" presStyleLbl="sibTrans2D1" presStyleIdx="1" presStyleCnt="2"/>
      <dgm:spPr/>
      <dgm:t>
        <a:bodyPr/>
        <a:lstStyle/>
        <a:p>
          <a:endParaRPr lang="tr-TR"/>
        </a:p>
      </dgm:t>
    </dgm:pt>
    <dgm:pt modelId="{88D438FA-CB02-4C1E-92FB-049F85D19FED}" type="pres">
      <dgm:prSet presAssocID="{0D7B30CB-4B43-47B3-936B-AEF07B5D4D98}" presName="child" presStyleLbl="alignAccFollowNode1" presStyleIdx="1" presStyleCnt="2" custScaleX="163126" custScaleY="6831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44B04CA-5D88-49FA-8EB7-73E0A7DE9714}" type="presOf" srcId="{AA0E6D26-9240-47AD-96E0-9FD412F61622}" destId="{CD5EA178-98B4-4FD7-90D6-9B7492C135D1}" srcOrd="0" destOrd="0" presId="urn:microsoft.com/office/officeart/2005/8/layout/lProcess1"/>
    <dgm:cxn modelId="{602EBD11-D195-48E5-BC40-0F3A2C79B6EC}" srcId="{A0F7D64F-3E79-452C-B6F4-47EFA2912A41}" destId="{0D7B30CB-4B43-47B3-936B-AEF07B5D4D98}" srcOrd="1" destOrd="0" parTransId="{435E116A-CE70-4C05-BB8F-378FB38D7456}" sibTransId="{BDE83A6C-9137-4105-8B44-E2AF430D8C95}"/>
    <dgm:cxn modelId="{923E4885-3C7F-4F0E-B35E-4CD2AF1A80FF}" type="presOf" srcId="{4AC7EEE1-3595-4455-AA75-8AF48B147C62}" destId="{78410BAC-6D41-46C0-ADCC-D63C06F800C4}" srcOrd="0" destOrd="0" presId="urn:microsoft.com/office/officeart/2005/8/layout/lProcess1"/>
    <dgm:cxn modelId="{4C1CB894-CF0F-4095-A67D-4804A4A5A96E}" srcId="{B0EC3ABB-B03D-489F-83E4-BA5C2EC6D5C5}" destId="{A0F7D64F-3E79-452C-B6F4-47EFA2912A41}" srcOrd="0" destOrd="0" parTransId="{10E41988-72FB-467D-AC9E-3AD2DDBF1503}" sibTransId="{2FDA63B9-AA14-4731-BE50-B54C13A38E28}"/>
    <dgm:cxn modelId="{72421598-629A-4CA7-93AD-A5FE1DC26868}" type="presOf" srcId="{7F70DAF8-2753-4DBC-8737-1D370757F849}" destId="{400E3E5A-1FDB-4AB4-AD6D-A7780444AAC6}" srcOrd="0" destOrd="0" presId="urn:microsoft.com/office/officeart/2005/8/layout/lProcess1"/>
    <dgm:cxn modelId="{87E21FDD-42B8-45E4-8C6B-1B61C1FBC4B3}" type="presOf" srcId="{B0EC3ABB-B03D-489F-83E4-BA5C2EC6D5C5}" destId="{DC7A3E52-050E-4E4A-A44F-8D9F7D534B2B}" srcOrd="0" destOrd="0" presId="urn:microsoft.com/office/officeart/2005/8/layout/lProcess1"/>
    <dgm:cxn modelId="{794D2627-EB07-4344-B913-7F6D45E63FF7}" type="presOf" srcId="{0D7B30CB-4B43-47B3-936B-AEF07B5D4D98}" destId="{88D438FA-CB02-4C1E-92FB-049F85D19FED}" srcOrd="0" destOrd="0" presId="urn:microsoft.com/office/officeart/2005/8/layout/lProcess1"/>
    <dgm:cxn modelId="{A9054A60-F5F2-41C5-8DAB-834497A1A50D}" srcId="{A0F7D64F-3E79-452C-B6F4-47EFA2912A41}" destId="{4AC7EEE1-3595-4455-AA75-8AF48B147C62}" srcOrd="0" destOrd="0" parTransId="{7F70DAF8-2753-4DBC-8737-1D370757F849}" sibTransId="{AA0E6D26-9240-47AD-96E0-9FD412F61622}"/>
    <dgm:cxn modelId="{8F3C57AE-D719-49F8-B595-5DC2BD10B137}" type="presOf" srcId="{A0F7D64F-3E79-452C-B6F4-47EFA2912A41}" destId="{D96B6FEE-B79E-4E13-A60C-237A490FE3C3}" srcOrd="0" destOrd="0" presId="urn:microsoft.com/office/officeart/2005/8/layout/lProcess1"/>
    <dgm:cxn modelId="{CED6268D-30A7-4744-84FE-4E241A2E523A}" type="presParOf" srcId="{DC7A3E52-050E-4E4A-A44F-8D9F7D534B2B}" destId="{B9D2B9D7-527E-4650-B866-632E9BB0BAB4}" srcOrd="0" destOrd="0" presId="urn:microsoft.com/office/officeart/2005/8/layout/lProcess1"/>
    <dgm:cxn modelId="{514EC766-9527-405C-A7DF-E81F6E4C79D3}" type="presParOf" srcId="{B9D2B9D7-527E-4650-B866-632E9BB0BAB4}" destId="{D96B6FEE-B79E-4E13-A60C-237A490FE3C3}" srcOrd="0" destOrd="0" presId="urn:microsoft.com/office/officeart/2005/8/layout/lProcess1"/>
    <dgm:cxn modelId="{E6CFED7A-3481-49D8-9E3E-07E6D35F6A23}" type="presParOf" srcId="{B9D2B9D7-527E-4650-B866-632E9BB0BAB4}" destId="{400E3E5A-1FDB-4AB4-AD6D-A7780444AAC6}" srcOrd="1" destOrd="0" presId="urn:microsoft.com/office/officeart/2005/8/layout/lProcess1"/>
    <dgm:cxn modelId="{228EB35F-3436-435C-9AED-33DD6176D61E}" type="presParOf" srcId="{B9D2B9D7-527E-4650-B866-632E9BB0BAB4}" destId="{78410BAC-6D41-46C0-ADCC-D63C06F800C4}" srcOrd="2" destOrd="0" presId="urn:microsoft.com/office/officeart/2005/8/layout/lProcess1"/>
    <dgm:cxn modelId="{818879E2-115A-49C1-8EC5-941BB1BC5ECF}" type="presParOf" srcId="{B9D2B9D7-527E-4650-B866-632E9BB0BAB4}" destId="{CD5EA178-98B4-4FD7-90D6-9B7492C135D1}" srcOrd="3" destOrd="0" presId="urn:microsoft.com/office/officeart/2005/8/layout/lProcess1"/>
    <dgm:cxn modelId="{CA0A860C-BE44-445F-91C2-8F0C0BCCAD28}" type="presParOf" srcId="{B9D2B9D7-527E-4650-B866-632E9BB0BAB4}" destId="{88D438FA-CB02-4C1E-92FB-049F85D19FED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EC3ABB-B03D-489F-83E4-BA5C2EC6D5C5}" type="doc">
      <dgm:prSet loTypeId="urn:microsoft.com/office/officeart/2005/8/layout/l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A0F7D64F-3E79-452C-B6F4-47EFA2912A41}">
      <dgm:prSet phldrT="[Metin]" custT="1"/>
      <dgm:spPr/>
      <dgm:t>
        <a:bodyPr/>
        <a:lstStyle/>
        <a:p>
          <a:r>
            <a:rPr lang="tr-TR" sz="4800" dirty="0" smtClean="0">
              <a:solidFill>
                <a:schemeClr val="tx1"/>
              </a:solidFill>
            </a:rPr>
            <a:t>FABRİKA EĞİTİMLERİ</a:t>
          </a:r>
          <a:endParaRPr lang="tr-TR" sz="4800" dirty="0">
            <a:solidFill>
              <a:schemeClr val="tx1"/>
            </a:solidFill>
          </a:endParaRPr>
        </a:p>
      </dgm:t>
    </dgm:pt>
    <dgm:pt modelId="{10E41988-72FB-467D-AC9E-3AD2DDBF1503}" type="parTrans" cxnId="{4C1CB894-CF0F-4095-A67D-4804A4A5A96E}">
      <dgm:prSet/>
      <dgm:spPr/>
      <dgm:t>
        <a:bodyPr/>
        <a:lstStyle/>
        <a:p>
          <a:endParaRPr lang="tr-TR"/>
        </a:p>
      </dgm:t>
    </dgm:pt>
    <dgm:pt modelId="{2FDA63B9-AA14-4731-BE50-B54C13A38E28}" type="sibTrans" cxnId="{4C1CB894-CF0F-4095-A67D-4804A4A5A96E}">
      <dgm:prSet/>
      <dgm:spPr/>
      <dgm:t>
        <a:bodyPr/>
        <a:lstStyle/>
        <a:p>
          <a:endParaRPr lang="tr-TR"/>
        </a:p>
      </dgm:t>
    </dgm:pt>
    <dgm:pt modelId="{0D7B30CB-4B43-47B3-936B-AEF07B5D4D98}">
      <dgm:prSet phldrT="[Metin]" custT="1"/>
      <dgm:spPr/>
      <dgm:t>
        <a:bodyPr/>
        <a:lstStyle/>
        <a:p>
          <a:r>
            <a:rPr lang="tr-TR" sz="1800" dirty="0" smtClean="0">
              <a:solidFill>
                <a:srgbClr val="FF0000"/>
              </a:solidFill>
            </a:rPr>
            <a:t>ÖNERİMİZ: </a:t>
          </a:r>
          <a:r>
            <a:rPr lang="tr-TR" sz="1800" dirty="0" smtClean="0">
              <a:solidFill>
                <a:schemeClr val="tx1"/>
              </a:solidFill>
            </a:rPr>
            <a:t>EĞİTİM GARANTİ KAPSAMI BİTİMİNDE VERİLMELİ, MUTLAKA SİVİL İŞÇİ İLE BİRLİKTE FABRİKALARDA GÖREVLİ MUHENDİS SUBAYLARIN DA EĞİTİME KATILIMI SAĞLANMALIDIR.</a:t>
          </a:r>
          <a:endParaRPr lang="tr-TR" sz="1800" dirty="0">
            <a:solidFill>
              <a:schemeClr val="tx1"/>
            </a:solidFill>
          </a:endParaRPr>
        </a:p>
      </dgm:t>
    </dgm:pt>
    <dgm:pt modelId="{435E116A-CE70-4C05-BB8F-378FB38D7456}" type="parTrans" cxnId="{602EBD11-D195-48E5-BC40-0F3A2C79B6EC}">
      <dgm:prSet/>
      <dgm:spPr/>
      <dgm:t>
        <a:bodyPr/>
        <a:lstStyle/>
        <a:p>
          <a:endParaRPr lang="tr-TR"/>
        </a:p>
      </dgm:t>
    </dgm:pt>
    <dgm:pt modelId="{BDE83A6C-9137-4105-8B44-E2AF430D8C95}" type="sibTrans" cxnId="{602EBD11-D195-48E5-BC40-0F3A2C79B6EC}">
      <dgm:prSet/>
      <dgm:spPr/>
      <dgm:t>
        <a:bodyPr/>
        <a:lstStyle/>
        <a:p>
          <a:endParaRPr lang="tr-TR"/>
        </a:p>
      </dgm:t>
    </dgm:pt>
    <dgm:pt modelId="{4AC7EEE1-3595-4455-AA75-8AF48B147C62}">
      <dgm:prSet phldrT="[Metin]" custT="1"/>
      <dgm:spPr/>
      <dgm:t>
        <a:bodyPr/>
        <a:lstStyle/>
        <a:p>
          <a:r>
            <a:rPr lang="tr-TR" sz="1800" dirty="0" smtClean="0">
              <a:solidFill>
                <a:srgbClr val="FF0000"/>
              </a:solidFill>
            </a:rPr>
            <a:t>MEVCUT UYGULAMA</a:t>
          </a:r>
          <a:r>
            <a:rPr lang="tr-TR" sz="1800" dirty="0" smtClean="0">
              <a:solidFill>
                <a:schemeClr val="tx1"/>
              </a:solidFill>
            </a:rPr>
            <a:t>:  EĞİTİMLER BMC TESİSLERİNDE GERÇEKLEŞTİRİLMEKTEDİR. KATILIMCILAR ARAÇLARLA İLGİLİ PROBLEMLERİN FABRİKA SEVİYESİNE GARANTİ SONRASINDA YANSIYACAĞINI BELİRTMİŞLERDİR.</a:t>
          </a:r>
        </a:p>
      </dgm:t>
    </dgm:pt>
    <dgm:pt modelId="{7F70DAF8-2753-4DBC-8737-1D370757F849}" type="parTrans" cxnId="{A9054A60-F5F2-41C5-8DAB-834497A1A50D}">
      <dgm:prSet/>
      <dgm:spPr/>
      <dgm:t>
        <a:bodyPr/>
        <a:lstStyle/>
        <a:p>
          <a:endParaRPr lang="tr-TR"/>
        </a:p>
      </dgm:t>
    </dgm:pt>
    <dgm:pt modelId="{AA0E6D26-9240-47AD-96E0-9FD412F61622}" type="sibTrans" cxnId="{A9054A60-F5F2-41C5-8DAB-834497A1A50D}">
      <dgm:prSet/>
      <dgm:spPr/>
      <dgm:t>
        <a:bodyPr/>
        <a:lstStyle/>
        <a:p>
          <a:endParaRPr lang="tr-TR"/>
        </a:p>
      </dgm:t>
    </dgm:pt>
    <dgm:pt modelId="{DC7A3E52-050E-4E4A-A44F-8D9F7D534B2B}" type="pres">
      <dgm:prSet presAssocID="{B0EC3ABB-B03D-489F-83E4-BA5C2EC6D5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9D2B9D7-527E-4650-B866-632E9BB0BAB4}" type="pres">
      <dgm:prSet presAssocID="{A0F7D64F-3E79-452C-B6F4-47EFA2912A41}" presName="vertFlow" presStyleCnt="0"/>
      <dgm:spPr/>
    </dgm:pt>
    <dgm:pt modelId="{D96B6FEE-B79E-4E13-A60C-237A490FE3C3}" type="pres">
      <dgm:prSet presAssocID="{A0F7D64F-3E79-452C-B6F4-47EFA2912A41}" presName="header" presStyleLbl="node1" presStyleIdx="0" presStyleCnt="1" custScaleX="169336"/>
      <dgm:spPr/>
      <dgm:t>
        <a:bodyPr/>
        <a:lstStyle/>
        <a:p>
          <a:endParaRPr lang="tr-TR"/>
        </a:p>
      </dgm:t>
    </dgm:pt>
    <dgm:pt modelId="{400E3E5A-1FDB-4AB4-AD6D-A7780444AAC6}" type="pres">
      <dgm:prSet presAssocID="{7F70DAF8-2753-4DBC-8737-1D370757F849}" presName="parTrans" presStyleLbl="sibTrans2D1" presStyleIdx="0" presStyleCnt="2"/>
      <dgm:spPr/>
      <dgm:t>
        <a:bodyPr/>
        <a:lstStyle/>
        <a:p>
          <a:endParaRPr lang="tr-TR"/>
        </a:p>
      </dgm:t>
    </dgm:pt>
    <dgm:pt modelId="{78410BAC-6D41-46C0-ADCC-D63C06F800C4}" type="pres">
      <dgm:prSet presAssocID="{4AC7EEE1-3595-4455-AA75-8AF48B147C62}" presName="child" presStyleLbl="alignAccFollowNode1" presStyleIdx="0" presStyleCnt="2" custScaleX="163126" custScaleY="1171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D5EA178-98B4-4FD7-90D6-9B7492C135D1}" type="pres">
      <dgm:prSet presAssocID="{AA0E6D26-9240-47AD-96E0-9FD412F61622}" presName="sibTrans" presStyleLbl="sibTrans2D1" presStyleIdx="1" presStyleCnt="2"/>
      <dgm:spPr/>
      <dgm:t>
        <a:bodyPr/>
        <a:lstStyle/>
        <a:p>
          <a:endParaRPr lang="tr-TR"/>
        </a:p>
      </dgm:t>
    </dgm:pt>
    <dgm:pt modelId="{88D438FA-CB02-4C1E-92FB-049F85D19FED}" type="pres">
      <dgm:prSet presAssocID="{0D7B30CB-4B43-47B3-936B-AEF07B5D4D98}" presName="child" presStyleLbl="alignAccFollowNode1" presStyleIdx="1" presStyleCnt="2" custScaleX="163126" custScaleY="1171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23A98BC-5F6A-4F4E-A0B0-5ED1889B4029}" type="presOf" srcId="{B0EC3ABB-B03D-489F-83E4-BA5C2EC6D5C5}" destId="{DC7A3E52-050E-4E4A-A44F-8D9F7D534B2B}" srcOrd="0" destOrd="0" presId="urn:microsoft.com/office/officeart/2005/8/layout/lProcess1"/>
    <dgm:cxn modelId="{83154F61-A2A2-47F7-B6C7-0BA0D69861F4}" type="presOf" srcId="{7F70DAF8-2753-4DBC-8737-1D370757F849}" destId="{400E3E5A-1FDB-4AB4-AD6D-A7780444AAC6}" srcOrd="0" destOrd="0" presId="urn:microsoft.com/office/officeart/2005/8/layout/lProcess1"/>
    <dgm:cxn modelId="{A9054A60-F5F2-41C5-8DAB-834497A1A50D}" srcId="{A0F7D64F-3E79-452C-B6F4-47EFA2912A41}" destId="{4AC7EEE1-3595-4455-AA75-8AF48B147C62}" srcOrd="0" destOrd="0" parTransId="{7F70DAF8-2753-4DBC-8737-1D370757F849}" sibTransId="{AA0E6D26-9240-47AD-96E0-9FD412F61622}"/>
    <dgm:cxn modelId="{6990B43A-B8A6-4336-8598-7A1007100421}" type="presOf" srcId="{4AC7EEE1-3595-4455-AA75-8AF48B147C62}" destId="{78410BAC-6D41-46C0-ADCC-D63C06F800C4}" srcOrd="0" destOrd="0" presId="urn:microsoft.com/office/officeart/2005/8/layout/lProcess1"/>
    <dgm:cxn modelId="{C528CDFE-4326-4335-B6F2-1EF3558AFEFD}" type="presOf" srcId="{A0F7D64F-3E79-452C-B6F4-47EFA2912A41}" destId="{D96B6FEE-B79E-4E13-A60C-237A490FE3C3}" srcOrd="0" destOrd="0" presId="urn:microsoft.com/office/officeart/2005/8/layout/lProcess1"/>
    <dgm:cxn modelId="{B903DEAB-B582-416A-BA08-39307BB762AD}" type="presOf" srcId="{AA0E6D26-9240-47AD-96E0-9FD412F61622}" destId="{CD5EA178-98B4-4FD7-90D6-9B7492C135D1}" srcOrd="0" destOrd="0" presId="urn:microsoft.com/office/officeart/2005/8/layout/lProcess1"/>
    <dgm:cxn modelId="{5A059CF2-ED18-41A9-B719-B9F3DCDFD93F}" type="presOf" srcId="{0D7B30CB-4B43-47B3-936B-AEF07B5D4D98}" destId="{88D438FA-CB02-4C1E-92FB-049F85D19FED}" srcOrd="0" destOrd="0" presId="urn:microsoft.com/office/officeart/2005/8/layout/lProcess1"/>
    <dgm:cxn modelId="{602EBD11-D195-48E5-BC40-0F3A2C79B6EC}" srcId="{A0F7D64F-3E79-452C-B6F4-47EFA2912A41}" destId="{0D7B30CB-4B43-47B3-936B-AEF07B5D4D98}" srcOrd="1" destOrd="0" parTransId="{435E116A-CE70-4C05-BB8F-378FB38D7456}" sibTransId="{BDE83A6C-9137-4105-8B44-E2AF430D8C95}"/>
    <dgm:cxn modelId="{4C1CB894-CF0F-4095-A67D-4804A4A5A96E}" srcId="{B0EC3ABB-B03D-489F-83E4-BA5C2EC6D5C5}" destId="{A0F7D64F-3E79-452C-B6F4-47EFA2912A41}" srcOrd="0" destOrd="0" parTransId="{10E41988-72FB-467D-AC9E-3AD2DDBF1503}" sibTransId="{2FDA63B9-AA14-4731-BE50-B54C13A38E28}"/>
    <dgm:cxn modelId="{8096AD84-F765-477F-B7BF-6DE83BD503A5}" type="presParOf" srcId="{DC7A3E52-050E-4E4A-A44F-8D9F7D534B2B}" destId="{B9D2B9D7-527E-4650-B866-632E9BB0BAB4}" srcOrd="0" destOrd="0" presId="urn:microsoft.com/office/officeart/2005/8/layout/lProcess1"/>
    <dgm:cxn modelId="{08D71DD1-2356-45E9-BB44-50C1B1D2F9DC}" type="presParOf" srcId="{B9D2B9D7-527E-4650-B866-632E9BB0BAB4}" destId="{D96B6FEE-B79E-4E13-A60C-237A490FE3C3}" srcOrd="0" destOrd="0" presId="urn:microsoft.com/office/officeart/2005/8/layout/lProcess1"/>
    <dgm:cxn modelId="{4C30538E-D9D0-4976-B005-C1B54150F7F6}" type="presParOf" srcId="{B9D2B9D7-527E-4650-B866-632E9BB0BAB4}" destId="{400E3E5A-1FDB-4AB4-AD6D-A7780444AAC6}" srcOrd="1" destOrd="0" presId="urn:microsoft.com/office/officeart/2005/8/layout/lProcess1"/>
    <dgm:cxn modelId="{951AC33E-2F32-4AD1-9E27-2BD50EB01EF8}" type="presParOf" srcId="{B9D2B9D7-527E-4650-B866-632E9BB0BAB4}" destId="{78410BAC-6D41-46C0-ADCC-D63C06F800C4}" srcOrd="2" destOrd="0" presId="urn:microsoft.com/office/officeart/2005/8/layout/lProcess1"/>
    <dgm:cxn modelId="{E272A9A8-65E9-4161-B3A1-2F6EF4EA37F5}" type="presParOf" srcId="{B9D2B9D7-527E-4650-B866-632E9BB0BAB4}" destId="{CD5EA178-98B4-4FD7-90D6-9B7492C135D1}" srcOrd="3" destOrd="0" presId="urn:microsoft.com/office/officeart/2005/8/layout/lProcess1"/>
    <dgm:cxn modelId="{3537A6FD-CF12-4433-A7B7-1124C120D67E}" type="presParOf" srcId="{B9D2B9D7-527E-4650-B866-632E9BB0BAB4}" destId="{88D438FA-CB02-4C1E-92FB-049F85D19FED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0EC3ABB-B03D-489F-83E4-BA5C2EC6D5C5}" type="doc">
      <dgm:prSet loTypeId="urn:microsoft.com/office/officeart/2005/8/layout/l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A0F7D64F-3E79-452C-B6F4-47EFA2912A41}">
      <dgm:prSet phldrT="[Metin]" custT="1"/>
      <dgm:spPr/>
      <dgm:t>
        <a:bodyPr/>
        <a:lstStyle/>
        <a:p>
          <a:r>
            <a:rPr lang="tr-TR" sz="4800" dirty="0" smtClean="0">
              <a:solidFill>
                <a:schemeClr val="tx1"/>
              </a:solidFill>
            </a:rPr>
            <a:t>DESTEK TEÇHİZATLARI</a:t>
          </a:r>
          <a:endParaRPr lang="tr-TR" sz="4800" dirty="0">
            <a:solidFill>
              <a:schemeClr val="tx1"/>
            </a:solidFill>
          </a:endParaRPr>
        </a:p>
      </dgm:t>
    </dgm:pt>
    <dgm:pt modelId="{10E41988-72FB-467D-AC9E-3AD2DDBF1503}" type="parTrans" cxnId="{4C1CB894-CF0F-4095-A67D-4804A4A5A96E}">
      <dgm:prSet/>
      <dgm:spPr/>
      <dgm:t>
        <a:bodyPr/>
        <a:lstStyle/>
        <a:p>
          <a:endParaRPr lang="tr-TR"/>
        </a:p>
      </dgm:t>
    </dgm:pt>
    <dgm:pt modelId="{2FDA63B9-AA14-4731-BE50-B54C13A38E28}" type="sibTrans" cxnId="{4C1CB894-CF0F-4095-A67D-4804A4A5A96E}">
      <dgm:prSet/>
      <dgm:spPr/>
      <dgm:t>
        <a:bodyPr/>
        <a:lstStyle/>
        <a:p>
          <a:endParaRPr lang="tr-TR"/>
        </a:p>
      </dgm:t>
    </dgm:pt>
    <dgm:pt modelId="{0D7B30CB-4B43-47B3-936B-AEF07B5D4D98}">
      <dgm:prSet phldrT="[Metin]" custT="1"/>
      <dgm:spPr/>
      <dgm:t>
        <a:bodyPr/>
        <a:lstStyle/>
        <a:p>
          <a:r>
            <a:rPr lang="tr-TR" sz="1800" dirty="0" smtClean="0">
              <a:solidFill>
                <a:srgbClr val="FF0000"/>
              </a:solidFill>
            </a:rPr>
            <a:t>ÖNERİMİZ:  </a:t>
          </a:r>
          <a:r>
            <a:rPr lang="tr-TR" sz="1800" dirty="0" smtClean="0">
              <a:solidFill>
                <a:schemeClr val="tx1"/>
              </a:solidFill>
            </a:rPr>
            <a:t>DESTEK TEÇHİZATLARI İLE ARAÇ SEVKİYATI İLE GÖNDERİLMELİDİR.</a:t>
          </a:r>
          <a:endParaRPr lang="tr-TR" sz="1800" dirty="0">
            <a:solidFill>
              <a:schemeClr val="tx1"/>
            </a:solidFill>
          </a:endParaRPr>
        </a:p>
      </dgm:t>
    </dgm:pt>
    <dgm:pt modelId="{435E116A-CE70-4C05-BB8F-378FB38D7456}" type="parTrans" cxnId="{602EBD11-D195-48E5-BC40-0F3A2C79B6EC}">
      <dgm:prSet/>
      <dgm:spPr/>
      <dgm:t>
        <a:bodyPr/>
        <a:lstStyle/>
        <a:p>
          <a:endParaRPr lang="tr-TR"/>
        </a:p>
      </dgm:t>
    </dgm:pt>
    <dgm:pt modelId="{BDE83A6C-9137-4105-8B44-E2AF430D8C95}" type="sibTrans" cxnId="{602EBD11-D195-48E5-BC40-0F3A2C79B6EC}">
      <dgm:prSet/>
      <dgm:spPr/>
      <dgm:t>
        <a:bodyPr/>
        <a:lstStyle/>
        <a:p>
          <a:endParaRPr lang="tr-TR"/>
        </a:p>
      </dgm:t>
    </dgm:pt>
    <dgm:pt modelId="{4AC7EEE1-3595-4455-AA75-8AF48B147C62}">
      <dgm:prSet phldrT="[Metin]" custT="1"/>
      <dgm:spPr/>
      <dgm:t>
        <a:bodyPr/>
        <a:lstStyle/>
        <a:p>
          <a:r>
            <a:rPr lang="tr-TR" sz="1800" dirty="0" smtClean="0">
              <a:solidFill>
                <a:srgbClr val="FF0000"/>
              </a:solidFill>
            </a:rPr>
            <a:t>MEVCUT UYGULAMA</a:t>
          </a:r>
          <a:r>
            <a:rPr lang="tr-TR" sz="1800" dirty="0" smtClean="0">
              <a:solidFill>
                <a:schemeClr val="tx1"/>
              </a:solidFill>
            </a:rPr>
            <a:t>:  DESTEK TEÇHİZATLARI BAKIM SEVİYELERİNE GÖRE SINIFLANDIRILMAKTA VE SON ARAÇ TESLİMATI İLE GÖNDERİLMEKTEDİR.</a:t>
          </a:r>
        </a:p>
      </dgm:t>
    </dgm:pt>
    <dgm:pt modelId="{7F70DAF8-2753-4DBC-8737-1D370757F849}" type="parTrans" cxnId="{A9054A60-F5F2-41C5-8DAB-834497A1A50D}">
      <dgm:prSet/>
      <dgm:spPr/>
      <dgm:t>
        <a:bodyPr/>
        <a:lstStyle/>
        <a:p>
          <a:endParaRPr lang="tr-TR"/>
        </a:p>
      </dgm:t>
    </dgm:pt>
    <dgm:pt modelId="{AA0E6D26-9240-47AD-96E0-9FD412F61622}" type="sibTrans" cxnId="{A9054A60-F5F2-41C5-8DAB-834497A1A50D}">
      <dgm:prSet/>
      <dgm:spPr/>
      <dgm:t>
        <a:bodyPr/>
        <a:lstStyle/>
        <a:p>
          <a:endParaRPr lang="tr-TR"/>
        </a:p>
      </dgm:t>
    </dgm:pt>
    <dgm:pt modelId="{DC7A3E52-050E-4E4A-A44F-8D9F7D534B2B}" type="pres">
      <dgm:prSet presAssocID="{B0EC3ABB-B03D-489F-83E4-BA5C2EC6D5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9D2B9D7-527E-4650-B866-632E9BB0BAB4}" type="pres">
      <dgm:prSet presAssocID="{A0F7D64F-3E79-452C-B6F4-47EFA2912A41}" presName="vertFlow" presStyleCnt="0"/>
      <dgm:spPr/>
    </dgm:pt>
    <dgm:pt modelId="{D96B6FEE-B79E-4E13-A60C-237A490FE3C3}" type="pres">
      <dgm:prSet presAssocID="{A0F7D64F-3E79-452C-B6F4-47EFA2912A41}" presName="header" presStyleLbl="node1" presStyleIdx="0" presStyleCnt="1" custScaleX="169336"/>
      <dgm:spPr/>
      <dgm:t>
        <a:bodyPr/>
        <a:lstStyle/>
        <a:p>
          <a:endParaRPr lang="tr-TR"/>
        </a:p>
      </dgm:t>
    </dgm:pt>
    <dgm:pt modelId="{400E3E5A-1FDB-4AB4-AD6D-A7780444AAC6}" type="pres">
      <dgm:prSet presAssocID="{7F70DAF8-2753-4DBC-8737-1D370757F849}" presName="parTrans" presStyleLbl="sibTrans2D1" presStyleIdx="0" presStyleCnt="2"/>
      <dgm:spPr/>
      <dgm:t>
        <a:bodyPr/>
        <a:lstStyle/>
        <a:p>
          <a:endParaRPr lang="tr-TR"/>
        </a:p>
      </dgm:t>
    </dgm:pt>
    <dgm:pt modelId="{78410BAC-6D41-46C0-ADCC-D63C06F800C4}" type="pres">
      <dgm:prSet presAssocID="{4AC7EEE1-3595-4455-AA75-8AF48B147C62}" presName="child" presStyleLbl="alignAccFollowNode1" presStyleIdx="0" presStyleCnt="2" custScaleX="163126" custScaleY="1171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D5EA178-98B4-4FD7-90D6-9B7492C135D1}" type="pres">
      <dgm:prSet presAssocID="{AA0E6D26-9240-47AD-96E0-9FD412F61622}" presName="sibTrans" presStyleLbl="sibTrans2D1" presStyleIdx="1" presStyleCnt="2"/>
      <dgm:spPr/>
      <dgm:t>
        <a:bodyPr/>
        <a:lstStyle/>
        <a:p>
          <a:endParaRPr lang="tr-TR"/>
        </a:p>
      </dgm:t>
    </dgm:pt>
    <dgm:pt modelId="{88D438FA-CB02-4C1E-92FB-049F85D19FED}" type="pres">
      <dgm:prSet presAssocID="{0D7B30CB-4B43-47B3-936B-AEF07B5D4D98}" presName="child" presStyleLbl="alignAccFollowNode1" presStyleIdx="1" presStyleCnt="2" custScaleX="163126" custScaleY="5358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D7211A4-B61E-4ED0-A424-A71FB3453746}" type="presOf" srcId="{7F70DAF8-2753-4DBC-8737-1D370757F849}" destId="{400E3E5A-1FDB-4AB4-AD6D-A7780444AAC6}" srcOrd="0" destOrd="0" presId="urn:microsoft.com/office/officeart/2005/8/layout/lProcess1"/>
    <dgm:cxn modelId="{97EB569A-188E-4176-A1C6-F2C4CAF803E7}" type="presOf" srcId="{0D7B30CB-4B43-47B3-936B-AEF07B5D4D98}" destId="{88D438FA-CB02-4C1E-92FB-049F85D19FED}" srcOrd="0" destOrd="0" presId="urn:microsoft.com/office/officeart/2005/8/layout/lProcess1"/>
    <dgm:cxn modelId="{A9054A60-F5F2-41C5-8DAB-834497A1A50D}" srcId="{A0F7D64F-3E79-452C-B6F4-47EFA2912A41}" destId="{4AC7EEE1-3595-4455-AA75-8AF48B147C62}" srcOrd="0" destOrd="0" parTransId="{7F70DAF8-2753-4DBC-8737-1D370757F849}" sibTransId="{AA0E6D26-9240-47AD-96E0-9FD412F61622}"/>
    <dgm:cxn modelId="{2D414BB8-2613-4903-A1BB-596938AB9F87}" type="presOf" srcId="{4AC7EEE1-3595-4455-AA75-8AF48B147C62}" destId="{78410BAC-6D41-46C0-ADCC-D63C06F800C4}" srcOrd="0" destOrd="0" presId="urn:microsoft.com/office/officeart/2005/8/layout/lProcess1"/>
    <dgm:cxn modelId="{7AAD9145-B98B-480D-A777-C741A1367C05}" type="presOf" srcId="{A0F7D64F-3E79-452C-B6F4-47EFA2912A41}" destId="{D96B6FEE-B79E-4E13-A60C-237A490FE3C3}" srcOrd="0" destOrd="0" presId="urn:microsoft.com/office/officeart/2005/8/layout/lProcess1"/>
    <dgm:cxn modelId="{A5B4FD29-119B-4DE7-AB12-18D072D923EF}" type="presOf" srcId="{B0EC3ABB-B03D-489F-83E4-BA5C2EC6D5C5}" destId="{DC7A3E52-050E-4E4A-A44F-8D9F7D534B2B}" srcOrd="0" destOrd="0" presId="urn:microsoft.com/office/officeart/2005/8/layout/lProcess1"/>
    <dgm:cxn modelId="{D8782486-99CF-45CA-9577-C65B3E7CF253}" type="presOf" srcId="{AA0E6D26-9240-47AD-96E0-9FD412F61622}" destId="{CD5EA178-98B4-4FD7-90D6-9B7492C135D1}" srcOrd="0" destOrd="0" presId="urn:microsoft.com/office/officeart/2005/8/layout/lProcess1"/>
    <dgm:cxn modelId="{602EBD11-D195-48E5-BC40-0F3A2C79B6EC}" srcId="{A0F7D64F-3E79-452C-B6F4-47EFA2912A41}" destId="{0D7B30CB-4B43-47B3-936B-AEF07B5D4D98}" srcOrd="1" destOrd="0" parTransId="{435E116A-CE70-4C05-BB8F-378FB38D7456}" sibTransId="{BDE83A6C-9137-4105-8B44-E2AF430D8C95}"/>
    <dgm:cxn modelId="{4C1CB894-CF0F-4095-A67D-4804A4A5A96E}" srcId="{B0EC3ABB-B03D-489F-83E4-BA5C2EC6D5C5}" destId="{A0F7D64F-3E79-452C-B6F4-47EFA2912A41}" srcOrd="0" destOrd="0" parTransId="{10E41988-72FB-467D-AC9E-3AD2DDBF1503}" sibTransId="{2FDA63B9-AA14-4731-BE50-B54C13A38E28}"/>
    <dgm:cxn modelId="{354E4262-E40E-4CFE-9813-E62DE3956E91}" type="presParOf" srcId="{DC7A3E52-050E-4E4A-A44F-8D9F7D534B2B}" destId="{B9D2B9D7-527E-4650-B866-632E9BB0BAB4}" srcOrd="0" destOrd="0" presId="urn:microsoft.com/office/officeart/2005/8/layout/lProcess1"/>
    <dgm:cxn modelId="{7247B729-285F-40FB-9BE9-CBF5915A4040}" type="presParOf" srcId="{B9D2B9D7-527E-4650-B866-632E9BB0BAB4}" destId="{D96B6FEE-B79E-4E13-A60C-237A490FE3C3}" srcOrd="0" destOrd="0" presId="urn:microsoft.com/office/officeart/2005/8/layout/lProcess1"/>
    <dgm:cxn modelId="{39E87EDF-05CF-4D88-946A-7CF413A258BB}" type="presParOf" srcId="{B9D2B9D7-527E-4650-B866-632E9BB0BAB4}" destId="{400E3E5A-1FDB-4AB4-AD6D-A7780444AAC6}" srcOrd="1" destOrd="0" presId="urn:microsoft.com/office/officeart/2005/8/layout/lProcess1"/>
    <dgm:cxn modelId="{FAF54C64-425F-4CC1-BC8C-ACC7F372FF4E}" type="presParOf" srcId="{B9D2B9D7-527E-4650-B866-632E9BB0BAB4}" destId="{78410BAC-6D41-46C0-ADCC-D63C06F800C4}" srcOrd="2" destOrd="0" presId="urn:microsoft.com/office/officeart/2005/8/layout/lProcess1"/>
    <dgm:cxn modelId="{C17950A9-27E6-484E-B75B-8D9152ACBD3F}" type="presParOf" srcId="{B9D2B9D7-527E-4650-B866-632E9BB0BAB4}" destId="{CD5EA178-98B4-4FD7-90D6-9B7492C135D1}" srcOrd="3" destOrd="0" presId="urn:microsoft.com/office/officeart/2005/8/layout/lProcess1"/>
    <dgm:cxn modelId="{43A60487-4A71-4D76-BEFF-9D1E7BFB565A}" type="presParOf" srcId="{B9D2B9D7-527E-4650-B866-632E9BB0BAB4}" destId="{88D438FA-CB02-4C1E-92FB-049F85D19FED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0EC3ABB-B03D-489F-83E4-BA5C2EC6D5C5}" type="doc">
      <dgm:prSet loTypeId="urn:microsoft.com/office/officeart/2005/8/layout/l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A0F7D64F-3E79-452C-B6F4-47EFA2912A41}">
      <dgm:prSet phldrT="[Metin]" custT="1"/>
      <dgm:spPr/>
      <dgm:t>
        <a:bodyPr/>
        <a:lstStyle/>
        <a:p>
          <a:r>
            <a:rPr lang="tr-TR" sz="4800" dirty="0" smtClean="0">
              <a:solidFill>
                <a:schemeClr val="tx1"/>
              </a:solidFill>
            </a:rPr>
            <a:t>BİRLİK BAKIMLARI</a:t>
          </a:r>
          <a:endParaRPr lang="tr-TR" sz="4800" dirty="0">
            <a:solidFill>
              <a:schemeClr val="tx1"/>
            </a:solidFill>
          </a:endParaRPr>
        </a:p>
      </dgm:t>
    </dgm:pt>
    <dgm:pt modelId="{10E41988-72FB-467D-AC9E-3AD2DDBF1503}" type="parTrans" cxnId="{4C1CB894-CF0F-4095-A67D-4804A4A5A96E}">
      <dgm:prSet/>
      <dgm:spPr/>
      <dgm:t>
        <a:bodyPr/>
        <a:lstStyle/>
        <a:p>
          <a:endParaRPr lang="tr-TR"/>
        </a:p>
      </dgm:t>
    </dgm:pt>
    <dgm:pt modelId="{2FDA63B9-AA14-4731-BE50-B54C13A38E28}" type="sibTrans" cxnId="{4C1CB894-CF0F-4095-A67D-4804A4A5A96E}">
      <dgm:prSet/>
      <dgm:spPr/>
      <dgm:t>
        <a:bodyPr/>
        <a:lstStyle/>
        <a:p>
          <a:endParaRPr lang="tr-TR"/>
        </a:p>
      </dgm:t>
    </dgm:pt>
    <dgm:pt modelId="{0D7B30CB-4B43-47B3-936B-AEF07B5D4D98}">
      <dgm:prSet phldrT="[Metin]" custT="1"/>
      <dgm:spPr/>
      <dgm:t>
        <a:bodyPr/>
        <a:lstStyle/>
        <a:p>
          <a:r>
            <a:rPr lang="tr-TR" sz="1800" dirty="0" smtClean="0">
              <a:solidFill>
                <a:srgbClr val="FF0000"/>
              </a:solidFill>
            </a:rPr>
            <a:t>ÖNERİMİZ:  </a:t>
          </a:r>
          <a:r>
            <a:rPr lang="tr-TR" sz="1800" dirty="0" smtClean="0">
              <a:solidFill>
                <a:schemeClr val="tx1"/>
              </a:solidFill>
            </a:rPr>
            <a:t>BİRLİK SEVİYESİ BAKIMLAR İÇİN GEREKLİ ALT YAPI YETKİLİ SERVİZLERİMİZDE MEVCUTUR. EN BÜYÜK SIKINTI GÜVENLİK, BARINMA VE ULAŞIMDIR. BAKIM ANLAŞMALARINDA GÜVENLİK, BARINMA </a:t>
          </a:r>
          <a:r>
            <a:rPr lang="tr-TR" sz="1800" dirty="0" smtClean="0">
              <a:solidFill>
                <a:schemeClr val="tx1"/>
              </a:solidFill>
            </a:rPr>
            <a:t>VE ULAŞIM </a:t>
          </a:r>
          <a:r>
            <a:rPr lang="tr-TR" sz="1800" dirty="0" smtClean="0">
              <a:solidFill>
                <a:schemeClr val="tx1"/>
              </a:solidFill>
            </a:rPr>
            <a:t>KONULARINDA GEREKLİ HÜKÜMLER BULUNMALI VE BUNA GÖRE MODEL GELİŞTİRİLMELİDİR.</a:t>
          </a:r>
          <a:endParaRPr lang="tr-TR" sz="1800" dirty="0">
            <a:solidFill>
              <a:schemeClr val="tx1"/>
            </a:solidFill>
          </a:endParaRPr>
        </a:p>
      </dgm:t>
    </dgm:pt>
    <dgm:pt modelId="{435E116A-CE70-4C05-BB8F-378FB38D7456}" type="parTrans" cxnId="{602EBD11-D195-48E5-BC40-0F3A2C79B6EC}">
      <dgm:prSet/>
      <dgm:spPr/>
      <dgm:t>
        <a:bodyPr/>
        <a:lstStyle/>
        <a:p>
          <a:endParaRPr lang="tr-TR"/>
        </a:p>
      </dgm:t>
    </dgm:pt>
    <dgm:pt modelId="{BDE83A6C-9137-4105-8B44-E2AF430D8C95}" type="sibTrans" cxnId="{602EBD11-D195-48E5-BC40-0F3A2C79B6EC}">
      <dgm:prSet/>
      <dgm:spPr/>
      <dgm:t>
        <a:bodyPr/>
        <a:lstStyle/>
        <a:p>
          <a:endParaRPr lang="tr-TR"/>
        </a:p>
      </dgm:t>
    </dgm:pt>
    <dgm:pt modelId="{4AC7EEE1-3595-4455-AA75-8AF48B147C62}">
      <dgm:prSet phldrT="[Metin]" custT="1"/>
      <dgm:spPr/>
      <dgm:t>
        <a:bodyPr/>
        <a:lstStyle/>
        <a:p>
          <a:r>
            <a:rPr lang="tr-TR" sz="1800" dirty="0" smtClean="0">
              <a:solidFill>
                <a:srgbClr val="FF0000"/>
              </a:solidFill>
            </a:rPr>
            <a:t>MEVCUT UYGULAMA</a:t>
          </a:r>
          <a:r>
            <a:rPr lang="tr-TR" sz="1800" dirty="0" smtClean="0">
              <a:solidFill>
                <a:schemeClr val="tx1"/>
              </a:solidFill>
            </a:rPr>
            <a:t>:  GARANTİ SÜRESİNCE YETKİLİ SEVİSLERİMİZ TARAFINDAN YAPILMAKTADIR. GARANTİ SONRASINDA TSK BAKIM MERKEZLERİ TARAFINDAN YAPILACAKTR.</a:t>
          </a:r>
        </a:p>
      </dgm:t>
    </dgm:pt>
    <dgm:pt modelId="{7F70DAF8-2753-4DBC-8737-1D370757F849}" type="parTrans" cxnId="{A9054A60-F5F2-41C5-8DAB-834497A1A50D}">
      <dgm:prSet/>
      <dgm:spPr/>
      <dgm:t>
        <a:bodyPr/>
        <a:lstStyle/>
        <a:p>
          <a:endParaRPr lang="tr-TR"/>
        </a:p>
      </dgm:t>
    </dgm:pt>
    <dgm:pt modelId="{AA0E6D26-9240-47AD-96E0-9FD412F61622}" type="sibTrans" cxnId="{A9054A60-F5F2-41C5-8DAB-834497A1A50D}">
      <dgm:prSet/>
      <dgm:spPr/>
      <dgm:t>
        <a:bodyPr/>
        <a:lstStyle/>
        <a:p>
          <a:endParaRPr lang="tr-TR"/>
        </a:p>
      </dgm:t>
    </dgm:pt>
    <dgm:pt modelId="{DC7A3E52-050E-4E4A-A44F-8D9F7D534B2B}" type="pres">
      <dgm:prSet presAssocID="{B0EC3ABB-B03D-489F-83E4-BA5C2EC6D5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9D2B9D7-527E-4650-B866-632E9BB0BAB4}" type="pres">
      <dgm:prSet presAssocID="{A0F7D64F-3E79-452C-B6F4-47EFA2912A41}" presName="vertFlow" presStyleCnt="0"/>
      <dgm:spPr/>
    </dgm:pt>
    <dgm:pt modelId="{D96B6FEE-B79E-4E13-A60C-237A490FE3C3}" type="pres">
      <dgm:prSet presAssocID="{A0F7D64F-3E79-452C-B6F4-47EFA2912A41}" presName="header" presStyleLbl="node1" presStyleIdx="0" presStyleCnt="1" custScaleX="169336"/>
      <dgm:spPr/>
      <dgm:t>
        <a:bodyPr/>
        <a:lstStyle/>
        <a:p>
          <a:endParaRPr lang="tr-TR"/>
        </a:p>
      </dgm:t>
    </dgm:pt>
    <dgm:pt modelId="{400E3E5A-1FDB-4AB4-AD6D-A7780444AAC6}" type="pres">
      <dgm:prSet presAssocID="{7F70DAF8-2753-4DBC-8737-1D370757F849}" presName="parTrans" presStyleLbl="sibTrans2D1" presStyleIdx="0" presStyleCnt="2"/>
      <dgm:spPr/>
      <dgm:t>
        <a:bodyPr/>
        <a:lstStyle/>
        <a:p>
          <a:endParaRPr lang="tr-TR"/>
        </a:p>
      </dgm:t>
    </dgm:pt>
    <dgm:pt modelId="{78410BAC-6D41-46C0-ADCC-D63C06F800C4}" type="pres">
      <dgm:prSet presAssocID="{4AC7EEE1-3595-4455-AA75-8AF48B147C62}" presName="child" presStyleLbl="alignAccFollowNode1" presStyleIdx="0" presStyleCnt="2" custScaleX="163126" custScaleY="1171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D5EA178-98B4-4FD7-90D6-9B7492C135D1}" type="pres">
      <dgm:prSet presAssocID="{AA0E6D26-9240-47AD-96E0-9FD412F61622}" presName="sibTrans" presStyleLbl="sibTrans2D1" presStyleIdx="1" presStyleCnt="2"/>
      <dgm:spPr/>
      <dgm:t>
        <a:bodyPr/>
        <a:lstStyle/>
        <a:p>
          <a:endParaRPr lang="tr-TR"/>
        </a:p>
      </dgm:t>
    </dgm:pt>
    <dgm:pt modelId="{88D438FA-CB02-4C1E-92FB-049F85D19FED}" type="pres">
      <dgm:prSet presAssocID="{0D7B30CB-4B43-47B3-936B-AEF07B5D4D98}" presName="child" presStyleLbl="alignAccFollowNode1" presStyleIdx="1" presStyleCnt="2" custScaleX="163126" custScaleY="12520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0511E5C-21E2-4C0F-9599-8DE12C60A34C}" type="presOf" srcId="{B0EC3ABB-B03D-489F-83E4-BA5C2EC6D5C5}" destId="{DC7A3E52-050E-4E4A-A44F-8D9F7D534B2B}" srcOrd="0" destOrd="0" presId="urn:microsoft.com/office/officeart/2005/8/layout/lProcess1"/>
    <dgm:cxn modelId="{70A5B6E9-428A-4DB4-901F-7466AF9D34D8}" type="presOf" srcId="{0D7B30CB-4B43-47B3-936B-AEF07B5D4D98}" destId="{88D438FA-CB02-4C1E-92FB-049F85D19FED}" srcOrd="0" destOrd="0" presId="urn:microsoft.com/office/officeart/2005/8/layout/lProcess1"/>
    <dgm:cxn modelId="{CE633D27-8199-497F-BE8C-4A35ADEFFE21}" type="presOf" srcId="{AA0E6D26-9240-47AD-96E0-9FD412F61622}" destId="{CD5EA178-98B4-4FD7-90D6-9B7492C135D1}" srcOrd="0" destOrd="0" presId="urn:microsoft.com/office/officeart/2005/8/layout/lProcess1"/>
    <dgm:cxn modelId="{A9054A60-F5F2-41C5-8DAB-834497A1A50D}" srcId="{A0F7D64F-3E79-452C-B6F4-47EFA2912A41}" destId="{4AC7EEE1-3595-4455-AA75-8AF48B147C62}" srcOrd="0" destOrd="0" parTransId="{7F70DAF8-2753-4DBC-8737-1D370757F849}" sibTransId="{AA0E6D26-9240-47AD-96E0-9FD412F61622}"/>
    <dgm:cxn modelId="{8CC09C9B-FA20-4B74-A49F-FE1BA75E64F1}" type="presOf" srcId="{4AC7EEE1-3595-4455-AA75-8AF48B147C62}" destId="{78410BAC-6D41-46C0-ADCC-D63C06F800C4}" srcOrd="0" destOrd="0" presId="urn:microsoft.com/office/officeart/2005/8/layout/lProcess1"/>
    <dgm:cxn modelId="{69EB20D3-92AA-4359-B96B-C21677A79A61}" type="presOf" srcId="{A0F7D64F-3E79-452C-B6F4-47EFA2912A41}" destId="{D96B6FEE-B79E-4E13-A60C-237A490FE3C3}" srcOrd="0" destOrd="0" presId="urn:microsoft.com/office/officeart/2005/8/layout/lProcess1"/>
    <dgm:cxn modelId="{1245C9DB-B723-40F5-A45F-C713D5ACEE00}" type="presOf" srcId="{7F70DAF8-2753-4DBC-8737-1D370757F849}" destId="{400E3E5A-1FDB-4AB4-AD6D-A7780444AAC6}" srcOrd="0" destOrd="0" presId="urn:microsoft.com/office/officeart/2005/8/layout/lProcess1"/>
    <dgm:cxn modelId="{602EBD11-D195-48E5-BC40-0F3A2C79B6EC}" srcId="{A0F7D64F-3E79-452C-B6F4-47EFA2912A41}" destId="{0D7B30CB-4B43-47B3-936B-AEF07B5D4D98}" srcOrd="1" destOrd="0" parTransId="{435E116A-CE70-4C05-BB8F-378FB38D7456}" sibTransId="{BDE83A6C-9137-4105-8B44-E2AF430D8C95}"/>
    <dgm:cxn modelId="{4C1CB894-CF0F-4095-A67D-4804A4A5A96E}" srcId="{B0EC3ABB-B03D-489F-83E4-BA5C2EC6D5C5}" destId="{A0F7D64F-3E79-452C-B6F4-47EFA2912A41}" srcOrd="0" destOrd="0" parTransId="{10E41988-72FB-467D-AC9E-3AD2DDBF1503}" sibTransId="{2FDA63B9-AA14-4731-BE50-B54C13A38E28}"/>
    <dgm:cxn modelId="{5DDE04F7-F116-4859-921F-B49ADDC40108}" type="presParOf" srcId="{DC7A3E52-050E-4E4A-A44F-8D9F7D534B2B}" destId="{B9D2B9D7-527E-4650-B866-632E9BB0BAB4}" srcOrd="0" destOrd="0" presId="urn:microsoft.com/office/officeart/2005/8/layout/lProcess1"/>
    <dgm:cxn modelId="{A5E4A2E3-F358-4EF6-98D8-9B71679962C6}" type="presParOf" srcId="{B9D2B9D7-527E-4650-B866-632E9BB0BAB4}" destId="{D96B6FEE-B79E-4E13-A60C-237A490FE3C3}" srcOrd="0" destOrd="0" presId="urn:microsoft.com/office/officeart/2005/8/layout/lProcess1"/>
    <dgm:cxn modelId="{9136AF0A-11E8-479A-B7BA-C165366C14EF}" type="presParOf" srcId="{B9D2B9D7-527E-4650-B866-632E9BB0BAB4}" destId="{400E3E5A-1FDB-4AB4-AD6D-A7780444AAC6}" srcOrd="1" destOrd="0" presId="urn:microsoft.com/office/officeart/2005/8/layout/lProcess1"/>
    <dgm:cxn modelId="{817CA0F9-C60A-4EED-9EC6-F0A1A440AE0C}" type="presParOf" srcId="{B9D2B9D7-527E-4650-B866-632E9BB0BAB4}" destId="{78410BAC-6D41-46C0-ADCC-D63C06F800C4}" srcOrd="2" destOrd="0" presId="urn:microsoft.com/office/officeart/2005/8/layout/lProcess1"/>
    <dgm:cxn modelId="{5F001037-8888-41EE-BFE6-F9BB5F193E9F}" type="presParOf" srcId="{B9D2B9D7-527E-4650-B866-632E9BB0BAB4}" destId="{CD5EA178-98B4-4FD7-90D6-9B7492C135D1}" srcOrd="3" destOrd="0" presId="urn:microsoft.com/office/officeart/2005/8/layout/lProcess1"/>
    <dgm:cxn modelId="{594C3E01-D4EF-4752-8763-F1200FD5D7BB}" type="presParOf" srcId="{B9D2B9D7-527E-4650-B866-632E9BB0BAB4}" destId="{88D438FA-CB02-4C1E-92FB-049F85D19FED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49F32-939C-497B-BD8A-BAAB456A3916}">
      <dsp:nvSpPr>
        <dsp:cNvPr id="0" name=""/>
        <dsp:cNvSpPr/>
      </dsp:nvSpPr>
      <dsp:spPr>
        <a:xfrm>
          <a:off x="837387" y="234"/>
          <a:ext cx="2244855" cy="13469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tx1"/>
              </a:solidFill>
            </a:rPr>
            <a:t>Bakım hizmeti ve 2 yıl garanti (garanti süresince 6 aylık bakımlar)</a:t>
          </a:r>
        </a:p>
      </dsp:txBody>
      <dsp:txXfrm>
        <a:off x="837387" y="234"/>
        <a:ext cx="2244855" cy="1346913"/>
      </dsp:txXfrm>
    </dsp:sp>
    <dsp:sp modelId="{0BDFAD61-BAF4-44CA-AF34-AB5F847D94A8}">
      <dsp:nvSpPr>
        <dsp:cNvPr id="0" name=""/>
        <dsp:cNvSpPr/>
      </dsp:nvSpPr>
      <dsp:spPr>
        <a:xfrm>
          <a:off x="3306728" y="234"/>
          <a:ext cx="2244855" cy="13469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tx1"/>
              </a:solidFill>
            </a:rPr>
            <a:t>Bakım planlaması ve İşgücü </a:t>
          </a:r>
        </a:p>
      </dsp:txBody>
      <dsp:txXfrm>
        <a:off x="3306728" y="234"/>
        <a:ext cx="2244855" cy="1346913"/>
      </dsp:txXfrm>
    </dsp:sp>
    <dsp:sp modelId="{7B3BD56A-AA43-4306-91F3-598B0FE4B6E0}">
      <dsp:nvSpPr>
        <dsp:cNvPr id="0" name=""/>
        <dsp:cNvSpPr/>
      </dsp:nvSpPr>
      <dsp:spPr>
        <a:xfrm>
          <a:off x="5776069" y="234"/>
          <a:ext cx="2244855" cy="134691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tx1"/>
              </a:solidFill>
            </a:rPr>
            <a:t>Başlangıç ve işletme yedekleri</a:t>
          </a:r>
          <a:endParaRPr lang="tr-TR" sz="2000" kern="1200" dirty="0">
            <a:solidFill>
              <a:schemeClr val="tx1"/>
            </a:solidFill>
          </a:endParaRPr>
        </a:p>
      </dsp:txBody>
      <dsp:txXfrm>
        <a:off x="5776069" y="234"/>
        <a:ext cx="2244855" cy="1346913"/>
      </dsp:txXfrm>
    </dsp:sp>
    <dsp:sp modelId="{524AA7DC-64D4-433B-A8E8-F9C703310E97}">
      <dsp:nvSpPr>
        <dsp:cNvPr id="0" name=""/>
        <dsp:cNvSpPr/>
      </dsp:nvSpPr>
      <dsp:spPr>
        <a:xfrm>
          <a:off x="837387" y="1571633"/>
          <a:ext cx="2244855" cy="228602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tx1"/>
              </a:solidFill>
            </a:rPr>
            <a:t>Dokümantasyon</a:t>
          </a:r>
          <a:endParaRPr lang="tr-TR" sz="20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Kullanım kılavuzu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Yağlama şeması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Resimli Yedek Parça Kataloğu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0" kern="1200" dirty="0" smtClean="0"/>
            <a:t>Motor Düzen yenileştirme kitabı</a:t>
          </a:r>
          <a:endParaRPr lang="tr-TR" sz="1800" b="0" kern="1200" dirty="0"/>
        </a:p>
      </dsp:txBody>
      <dsp:txXfrm>
        <a:off x="837387" y="1571633"/>
        <a:ext cx="2244855" cy="2286021"/>
      </dsp:txXfrm>
    </dsp:sp>
    <dsp:sp modelId="{2714193F-F865-496F-AC8D-CE578C159B76}">
      <dsp:nvSpPr>
        <dsp:cNvPr id="0" name=""/>
        <dsp:cNvSpPr/>
      </dsp:nvSpPr>
      <dsp:spPr>
        <a:xfrm>
          <a:off x="3306728" y="1643073"/>
          <a:ext cx="2244855" cy="214314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tx1"/>
              </a:solidFill>
            </a:rPr>
            <a:t>Eğitim</a:t>
          </a:r>
          <a:endParaRPr lang="tr-TR" sz="20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Kullanıcı Eğitimi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Birlik Seviyesi Eğitim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Fabrika Seviyesi Eğitim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Bakım Okulu-Eğitimcinin Eğitimi</a:t>
          </a:r>
          <a:endParaRPr lang="tr-TR" sz="1800" kern="1200" dirty="0"/>
        </a:p>
      </dsp:txBody>
      <dsp:txXfrm>
        <a:off x="3306728" y="1643073"/>
        <a:ext cx="2244855" cy="2143141"/>
      </dsp:txXfrm>
    </dsp:sp>
    <dsp:sp modelId="{E2AA6A96-2392-4743-B0B4-DD8F1513FC54}">
      <dsp:nvSpPr>
        <dsp:cNvPr id="0" name=""/>
        <dsp:cNvSpPr/>
      </dsp:nvSpPr>
      <dsp:spPr>
        <a:xfrm>
          <a:off x="5776069" y="1928827"/>
          <a:ext cx="2244855" cy="15716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tx1"/>
              </a:solidFill>
            </a:rPr>
            <a:t>Destek Teçhizatları</a:t>
          </a:r>
          <a:endParaRPr lang="tr-TR" sz="20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100 Birlik 12 Bakım merkezi için</a:t>
          </a:r>
          <a:endParaRPr lang="tr-TR" sz="1800" kern="1200" dirty="0"/>
        </a:p>
      </dsp:txBody>
      <dsp:txXfrm>
        <a:off x="5776069" y="1928827"/>
        <a:ext cx="2244855" cy="1571632"/>
      </dsp:txXfrm>
    </dsp:sp>
    <dsp:sp modelId="{7AE2DD0A-0C1A-47FB-89B0-CBE6B93AA410}">
      <dsp:nvSpPr>
        <dsp:cNvPr id="0" name=""/>
        <dsp:cNvSpPr/>
      </dsp:nvSpPr>
      <dsp:spPr>
        <a:xfrm>
          <a:off x="3184540" y="4082140"/>
          <a:ext cx="2489230" cy="13469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tx1"/>
              </a:solidFill>
            </a:rPr>
            <a:t>Türkiye de 7 Bölgede 140 farklı noktada  7/24 Yetkili Servis ve Yedek Parça desteği</a:t>
          </a:r>
          <a:endParaRPr lang="tr-TR" sz="2000" kern="1200" dirty="0">
            <a:solidFill>
              <a:schemeClr val="tx1"/>
            </a:solidFill>
          </a:endParaRPr>
        </a:p>
      </dsp:txBody>
      <dsp:txXfrm>
        <a:off x="3184540" y="4082140"/>
        <a:ext cx="2489230" cy="134691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B6FEE-B79E-4E13-A60C-237A490FE3C3}">
      <dsp:nvSpPr>
        <dsp:cNvPr id="0" name=""/>
        <dsp:cNvSpPr/>
      </dsp:nvSpPr>
      <dsp:spPr>
        <a:xfrm>
          <a:off x="2864" y="246989"/>
          <a:ext cx="7638137" cy="11276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800" kern="1200" dirty="0" smtClean="0">
              <a:solidFill>
                <a:schemeClr val="tx1"/>
              </a:solidFill>
            </a:rPr>
            <a:t>FABRİKA BAKIMLARI</a:t>
          </a:r>
          <a:endParaRPr lang="tr-TR" sz="4800" kern="1200" dirty="0">
            <a:solidFill>
              <a:schemeClr val="tx1"/>
            </a:solidFill>
          </a:endParaRPr>
        </a:p>
      </dsp:txBody>
      <dsp:txXfrm>
        <a:off x="35892" y="280017"/>
        <a:ext cx="7572081" cy="1061603"/>
      </dsp:txXfrm>
    </dsp:sp>
    <dsp:sp modelId="{400E3E5A-1FDB-4AB4-AD6D-A7780444AAC6}">
      <dsp:nvSpPr>
        <dsp:cNvPr id="0" name=""/>
        <dsp:cNvSpPr/>
      </dsp:nvSpPr>
      <dsp:spPr>
        <a:xfrm rot="5400000">
          <a:off x="3723262" y="1473320"/>
          <a:ext cx="197340" cy="1973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10BAC-6D41-46C0-ADCC-D63C06F800C4}">
      <dsp:nvSpPr>
        <dsp:cNvPr id="0" name=""/>
        <dsp:cNvSpPr/>
      </dsp:nvSpPr>
      <dsp:spPr>
        <a:xfrm>
          <a:off x="142919" y="1769330"/>
          <a:ext cx="7358026" cy="132060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rgbClr val="FF0000"/>
              </a:solidFill>
            </a:rPr>
            <a:t>MEVCUT UYGULAMA</a:t>
          </a:r>
          <a:r>
            <a:rPr lang="tr-TR" sz="1800" kern="1200" dirty="0" smtClean="0">
              <a:solidFill>
                <a:schemeClr val="tx1"/>
              </a:solidFill>
            </a:rPr>
            <a:t>:  FABRİKA SEVİYESİ BAKIMLAR BAKIM MERKEZLERİ TARAFINDAN YAPILMAKTADIR. </a:t>
          </a:r>
        </a:p>
      </dsp:txBody>
      <dsp:txXfrm>
        <a:off x="181598" y="1808009"/>
        <a:ext cx="7280668" cy="1243244"/>
      </dsp:txXfrm>
    </dsp:sp>
    <dsp:sp modelId="{CD5EA178-98B4-4FD7-90D6-9B7492C135D1}">
      <dsp:nvSpPr>
        <dsp:cNvPr id="0" name=""/>
        <dsp:cNvSpPr/>
      </dsp:nvSpPr>
      <dsp:spPr>
        <a:xfrm rot="5400000">
          <a:off x="3723262" y="3188603"/>
          <a:ext cx="197340" cy="1973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D438FA-CB02-4C1E-92FB-049F85D19FED}">
      <dsp:nvSpPr>
        <dsp:cNvPr id="0" name=""/>
        <dsp:cNvSpPr/>
      </dsp:nvSpPr>
      <dsp:spPr>
        <a:xfrm>
          <a:off x="142919" y="3484614"/>
          <a:ext cx="7358026" cy="141193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rgbClr val="FF0000"/>
              </a:solidFill>
            </a:rPr>
            <a:t>ÖNERİMİZ:  </a:t>
          </a:r>
          <a:r>
            <a:rPr lang="tr-TR" sz="1800" kern="1200" dirty="0" smtClean="0">
              <a:solidFill>
                <a:schemeClr val="tx1"/>
              </a:solidFill>
            </a:rPr>
            <a:t>FİRMAMIZIN MEVCUT  SERVİS+MOBİL SERVİS, YEDEK PARÇA DAĞITIM KANALLARI POTANSİYEL BİR GÜÇ OLUŞTURMAKTADIR. KİRPİ MKKA’LAR BAKIM MERKEZLERİNE GETİRİLDİĞİ TAKTİRDE FABRİKA SEVİYESİ BAKIMLAR BMC YETKİLİ SERVİLERİ TARAFINDAN YAPILABİLİR. 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184273" y="3525968"/>
        <a:ext cx="7275318" cy="132922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C241E-28F4-41FA-A45A-BFE15358CBF2}">
      <dsp:nvSpPr>
        <dsp:cNvPr id="0" name=""/>
        <dsp:cNvSpPr/>
      </dsp:nvSpPr>
      <dsp:spPr>
        <a:xfrm>
          <a:off x="0" y="88899"/>
          <a:ext cx="6096000" cy="9348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Yüklenicisi olduğumuz sistemlerin depo seviyesi bakımlar kesinlikle firmamız tarafından yapılabilir. Bu konuda gerekli bütün  organizasyona firmamız  sahiptir</a:t>
          </a:r>
          <a:endParaRPr lang="tr-TR" sz="1700" kern="1200" dirty="0"/>
        </a:p>
      </dsp:txBody>
      <dsp:txXfrm>
        <a:off x="45635" y="134534"/>
        <a:ext cx="6004730" cy="843560"/>
      </dsp:txXfrm>
    </dsp:sp>
    <dsp:sp modelId="{4A2DB0E3-D5E6-4D61-B400-BA42DB4F514A}">
      <dsp:nvSpPr>
        <dsp:cNvPr id="0" name=""/>
        <dsp:cNvSpPr/>
      </dsp:nvSpPr>
      <dsp:spPr>
        <a:xfrm>
          <a:off x="0" y="1072690"/>
          <a:ext cx="6096000" cy="934830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Belediye ve diğer kamu ve Kuruluşları bakımları özel  Yüklenicilere ihale etmektedirler.</a:t>
          </a:r>
          <a:endParaRPr lang="tr-TR" sz="1700" kern="1200" dirty="0"/>
        </a:p>
      </dsp:txBody>
      <dsp:txXfrm>
        <a:off x="45635" y="1118325"/>
        <a:ext cx="6004730" cy="843560"/>
      </dsp:txXfrm>
    </dsp:sp>
    <dsp:sp modelId="{C0903092-45D1-4CC2-B453-B72CF3E66D17}">
      <dsp:nvSpPr>
        <dsp:cNvPr id="0" name=""/>
        <dsp:cNvSpPr/>
      </dsp:nvSpPr>
      <dsp:spPr>
        <a:xfrm>
          <a:off x="0" y="2056480"/>
          <a:ext cx="6096000" cy="934830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Benzer  modeller  TSK tarafından da uygulanabilir. Bütün Lojistik destek kalemlerinde maliyetler azalacaktır. TSK denetleme rolü üstlenebilir.</a:t>
          </a:r>
          <a:endParaRPr lang="tr-TR" sz="1700" kern="1200" dirty="0"/>
        </a:p>
      </dsp:txBody>
      <dsp:txXfrm>
        <a:off x="45635" y="2102115"/>
        <a:ext cx="6004730" cy="843560"/>
      </dsp:txXfrm>
    </dsp:sp>
    <dsp:sp modelId="{28D5D91E-37E8-46D7-BD6D-307FBEBCB6D6}">
      <dsp:nvSpPr>
        <dsp:cNvPr id="0" name=""/>
        <dsp:cNvSpPr/>
      </dsp:nvSpPr>
      <dsp:spPr>
        <a:xfrm>
          <a:off x="0" y="3040270"/>
          <a:ext cx="6096000" cy="93483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Lojistik desteği  Yüklenicilere verirken Yüklenicilerin yetenekleri ve olanakları göz önünde bulundurulmalıdır.</a:t>
          </a:r>
          <a:endParaRPr lang="tr-TR" sz="1700" kern="1200" dirty="0"/>
        </a:p>
      </dsp:txBody>
      <dsp:txXfrm>
        <a:off x="45635" y="3085905"/>
        <a:ext cx="6004730" cy="84356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C3E09-4984-4C60-882C-608CED388D93}">
      <dsp:nvSpPr>
        <dsp:cNvPr id="0" name=""/>
        <dsp:cNvSpPr/>
      </dsp:nvSpPr>
      <dsp:spPr>
        <a:xfrm>
          <a:off x="0" y="1866689"/>
          <a:ext cx="7930758" cy="949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Bu onarımlar Yüklenicilere verilirken aşağıdaki hususlara dikkat edilmelidir</a:t>
          </a:r>
          <a:endParaRPr lang="tr-TR" sz="1800" b="1" kern="1200" dirty="0"/>
        </a:p>
      </dsp:txBody>
      <dsp:txXfrm>
        <a:off x="0" y="1866689"/>
        <a:ext cx="7930758" cy="512788"/>
      </dsp:txXfrm>
    </dsp:sp>
    <dsp:sp modelId="{9C67F0D2-D9CF-4AC1-9323-2B94CBF3B4C1}">
      <dsp:nvSpPr>
        <dsp:cNvPr id="0" name=""/>
        <dsp:cNvSpPr/>
      </dsp:nvSpPr>
      <dsp:spPr>
        <a:xfrm>
          <a:off x="4142" y="2429912"/>
          <a:ext cx="1167008" cy="20336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/>
            <a:t>Yurt çapında Hizmet verecek Yetkili Servis sayısı yeterli mi?</a:t>
          </a:r>
          <a:endParaRPr lang="tr-TR" sz="1500" b="1" kern="1200" dirty="0"/>
        </a:p>
      </dsp:txBody>
      <dsp:txXfrm>
        <a:off x="4142" y="2429912"/>
        <a:ext cx="1167008" cy="2033612"/>
      </dsp:txXfrm>
    </dsp:sp>
    <dsp:sp modelId="{14DB9D0F-B859-40E2-99E5-1B8E75684364}">
      <dsp:nvSpPr>
        <dsp:cNvPr id="0" name=""/>
        <dsp:cNvSpPr/>
      </dsp:nvSpPr>
      <dsp:spPr>
        <a:xfrm>
          <a:off x="1171151" y="2429912"/>
          <a:ext cx="1252121" cy="20336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/>
            <a:t>Yetkili Servislerin standartları nasıl?</a:t>
          </a:r>
          <a:endParaRPr lang="tr-TR" sz="1500" b="1" kern="1200" dirty="0"/>
        </a:p>
      </dsp:txBody>
      <dsp:txXfrm>
        <a:off x="1171151" y="2429912"/>
        <a:ext cx="1252121" cy="2033612"/>
      </dsp:txXfrm>
    </dsp:sp>
    <dsp:sp modelId="{BF662C4D-A539-4B40-86C6-2F556E1A0CFB}">
      <dsp:nvSpPr>
        <dsp:cNvPr id="0" name=""/>
        <dsp:cNvSpPr/>
      </dsp:nvSpPr>
      <dsp:spPr>
        <a:xfrm>
          <a:off x="2423272" y="2429912"/>
          <a:ext cx="1250335" cy="20336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/>
            <a:t>Yedek Parça temini konusunda dışa bağımlılık ve temin süreleri nelerdir?</a:t>
          </a:r>
          <a:endParaRPr lang="tr-TR" sz="1500" b="1" kern="1200" dirty="0"/>
        </a:p>
      </dsp:txBody>
      <dsp:txXfrm>
        <a:off x="2423272" y="2429912"/>
        <a:ext cx="1250335" cy="2033612"/>
      </dsp:txXfrm>
    </dsp:sp>
    <dsp:sp modelId="{3F43CA95-5FE3-47F1-9DBD-BA77FA85E5E4}">
      <dsp:nvSpPr>
        <dsp:cNvPr id="0" name=""/>
        <dsp:cNvSpPr/>
      </dsp:nvSpPr>
      <dsp:spPr>
        <a:xfrm>
          <a:off x="3673608" y="2429912"/>
          <a:ext cx="1251866" cy="20336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/>
            <a:t>Yetkili Servislerin eğitim durumları nelerdir, Yüklenici yetkili servislerini eğitiyor mu</a:t>
          </a:r>
          <a:r>
            <a:rPr lang="tr-TR" sz="1500" kern="1200" dirty="0" smtClean="0"/>
            <a:t>?</a:t>
          </a:r>
          <a:endParaRPr lang="tr-TR" sz="1500" kern="1200" dirty="0"/>
        </a:p>
      </dsp:txBody>
      <dsp:txXfrm>
        <a:off x="3673608" y="2429912"/>
        <a:ext cx="1251866" cy="2033612"/>
      </dsp:txXfrm>
    </dsp:sp>
    <dsp:sp modelId="{3D740FDE-C5D8-4BEF-B8B8-DC4607AAC6D4}">
      <dsp:nvSpPr>
        <dsp:cNvPr id="0" name=""/>
        <dsp:cNvSpPr/>
      </dsp:nvSpPr>
      <dsp:spPr>
        <a:xfrm>
          <a:off x="4925474" y="2429912"/>
          <a:ext cx="1500570" cy="20336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/>
            <a:t>Yetkili servisler Ekipman ve destek teçhizatları yönünden yeterli mi</a:t>
          </a:r>
          <a:r>
            <a:rPr lang="tr-TR" sz="1500" kern="1200" dirty="0" smtClean="0"/>
            <a:t>?</a:t>
          </a:r>
          <a:endParaRPr lang="tr-TR" sz="1500" kern="1200" dirty="0"/>
        </a:p>
      </dsp:txBody>
      <dsp:txXfrm>
        <a:off x="4925474" y="2429912"/>
        <a:ext cx="1500570" cy="2033612"/>
      </dsp:txXfrm>
    </dsp:sp>
    <dsp:sp modelId="{10338592-7846-45C2-B87C-ED8DF4D42AE6}">
      <dsp:nvSpPr>
        <dsp:cNvPr id="0" name=""/>
        <dsp:cNvSpPr/>
      </dsp:nvSpPr>
      <dsp:spPr>
        <a:xfrm>
          <a:off x="6426044" y="2429912"/>
          <a:ext cx="1500570" cy="20336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i="0" kern="1200" dirty="0" smtClean="0"/>
            <a:t>Yetkili Servisler Yüklenici tarafından denetleniyor mu</a:t>
          </a:r>
          <a:r>
            <a:rPr lang="tr-TR" sz="1500" kern="1200" dirty="0" smtClean="0"/>
            <a:t>?</a:t>
          </a:r>
          <a:endParaRPr lang="tr-TR" sz="1500" kern="1200" dirty="0"/>
        </a:p>
      </dsp:txBody>
      <dsp:txXfrm>
        <a:off x="6426044" y="2429912"/>
        <a:ext cx="1500570" cy="2033612"/>
      </dsp:txXfrm>
    </dsp:sp>
    <dsp:sp modelId="{AD840309-4694-4CDA-87F2-F4F46931F69F}">
      <dsp:nvSpPr>
        <dsp:cNvPr id="0" name=""/>
        <dsp:cNvSpPr/>
      </dsp:nvSpPr>
      <dsp:spPr>
        <a:xfrm rot="10800000">
          <a:off x="0" y="970"/>
          <a:ext cx="7930758" cy="193203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Depo Seviyesi Bakım ve Onarımlar Yüklenicilerin alt yapıları ve SSH organizasyonlarına göre Yüklenicilere verilebilir.</a:t>
          </a:r>
          <a:endParaRPr lang="tr-TR" sz="1800" b="1" kern="1200" dirty="0"/>
        </a:p>
      </dsp:txBody>
      <dsp:txXfrm rot="10800000">
        <a:off x="0" y="970"/>
        <a:ext cx="7930758" cy="125537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CDE23-B5C6-45D6-9FDD-FF212FADAED6}">
      <dsp:nvSpPr>
        <dsp:cNvPr id="0" name=""/>
        <dsp:cNvSpPr/>
      </dsp:nvSpPr>
      <dsp:spPr>
        <a:xfrm>
          <a:off x="1267953" y="719"/>
          <a:ext cx="1441591" cy="144159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137  Yetkili Servisi</a:t>
          </a:r>
          <a:r>
            <a:rPr lang="tr-TR" sz="500" b="1" kern="1200" dirty="0" smtClean="0"/>
            <a:t>,</a:t>
          </a:r>
          <a:endParaRPr lang="tr-TR" sz="500" b="1" kern="1200" dirty="0"/>
        </a:p>
      </dsp:txBody>
      <dsp:txXfrm>
        <a:off x="1479069" y="211835"/>
        <a:ext cx="1019359" cy="1019359"/>
      </dsp:txXfrm>
    </dsp:sp>
    <dsp:sp modelId="{2493F2C9-F0E8-4738-8430-FB8537FF5DC1}">
      <dsp:nvSpPr>
        <dsp:cNvPr id="0" name=""/>
        <dsp:cNvSpPr/>
      </dsp:nvSpPr>
      <dsp:spPr>
        <a:xfrm>
          <a:off x="2826602" y="303453"/>
          <a:ext cx="836123" cy="836123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>
        <a:off x="2937430" y="623186"/>
        <a:ext cx="614467" cy="196657"/>
      </dsp:txXfrm>
    </dsp:sp>
    <dsp:sp modelId="{A4A917A1-0242-49C4-8072-239686161330}">
      <dsp:nvSpPr>
        <dsp:cNvPr id="0" name=""/>
        <dsp:cNvSpPr/>
      </dsp:nvSpPr>
      <dsp:spPr>
        <a:xfrm>
          <a:off x="3779782" y="719"/>
          <a:ext cx="1441591" cy="144159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200  Yetkili Yedek Parça Satıcısı ile</a:t>
          </a:r>
          <a:endParaRPr lang="tr-TR" sz="1600" b="1" kern="1200" dirty="0"/>
        </a:p>
      </dsp:txBody>
      <dsp:txXfrm>
        <a:off x="3990898" y="211835"/>
        <a:ext cx="1019359" cy="1019359"/>
      </dsp:txXfrm>
    </dsp:sp>
    <dsp:sp modelId="{95BA509E-4CCD-44E0-B1F2-828074CFEDBA}">
      <dsp:nvSpPr>
        <dsp:cNvPr id="0" name=""/>
        <dsp:cNvSpPr/>
      </dsp:nvSpPr>
      <dsp:spPr>
        <a:xfrm>
          <a:off x="5338430" y="303453"/>
          <a:ext cx="836123" cy="836123"/>
        </a:xfrm>
        <a:prstGeom prst="mathEqual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500" kern="1200"/>
        </a:p>
      </dsp:txBody>
      <dsp:txXfrm>
        <a:off x="5449258" y="475694"/>
        <a:ext cx="614467" cy="491641"/>
      </dsp:txXfrm>
    </dsp:sp>
    <dsp:sp modelId="{6049FAB8-2A16-486E-9990-5F1E35107AA4}">
      <dsp:nvSpPr>
        <dsp:cNvPr id="0" name=""/>
        <dsp:cNvSpPr/>
      </dsp:nvSpPr>
      <dsp:spPr>
        <a:xfrm>
          <a:off x="6291611" y="719"/>
          <a:ext cx="1441591" cy="144159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Türkiye’nin en büyük Satış Sonrası Hizmetler Ağı ile hizmet vermektedir!        </a:t>
          </a:r>
          <a:endParaRPr lang="tr-TR" sz="1200" b="1" kern="1200" dirty="0"/>
        </a:p>
      </dsp:txBody>
      <dsp:txXfrm>
        <a:off x="6502727" y="211835"/>
        <a:ext cx="1019359" cy="101935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D3CCD-CF27-4C3B-B36D-2272BE578F2E}">
      <dsp:nvSpPr>
        <dsp:cNvPr id="0" name=""/>
        <dsp:cNvSpPr/>
      </dsp:nvSpPr>
      <dsp:spPr>
        <a:xfrm>
          <a:off x="1574725" y="148010"/>
          <a:ext cx="2937441" cy="102013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C0FB17-101D-4AC8-B330-3250279AB1C9}">
      <dsp:nvSpPr>
        <dsp:cNvPr id="0" name=""/>
        <dsp:cNvSpPr/>
      </dsp:nvSpPr>
      <dsp:spPr>
        <a:xfrm>
          <a:off x="2763364" y="2645974"/>
          <a:ext cx="569271" cy="364333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93537E9-B040-433C-A649-5B63AB813C63}">
      <dsp:nvSpPr>
        <dsp:cNvPr id="0" name=""/>
        <dsp:cNvSpPr/>
      </dsp:nvSpPr>
      <dsp:spPr>
        <a:xfrm>
          <a:off x="1681748" y="2937441"/>
          <a:ext cx="2732503" cy="683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400" b="1" kern="1200" dirty="0" smtClean="0"/>
            <a:t>BMC Satış Sonrası Hizmetler</a:t>
          </a:r>
          <a:endParaRPr lang="tr-TR" sz="1400" b="1" kern="1200" dirty="0"/>
        </a:p>
      </dsp:txBody>
      <dsp:txXfrm>
        <a:off x="1681748" y="2937441"/>
        <a:ext cx="2732503" cy="683125"/>
      </dsp:txXfrm>
    </dsp:sp>
    <dsp:sp modelId="{BD395674-541A-4AC1-8917-3B017307619E}">
      <dsp:nvSpPr>
        <dsp:cNvPr id="0" name=""/>
        <dsp:cNvSpPr/>
      </dsp:nvSpPr>
      <dsp:spPr>
        <a:xfrm>
          <a:off x="2642678" y="1246932"/>
          <a:ext cx="1024688" cy="10246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000" b="1" u="none" kern="1200" dirty="0" smtClean="0"/>
            <a:t>Satış ve Yedek Parça Sorumluları</a:t>
          </a:r>
          <a:endParaRPr lang="tr-TR" sz="1000" b="1" kern="1200" dirty="0"/>
        </a:p>
      </dsp:txBody>
      <dsp:txXfrm>
        <a:off x="2792740" y="1396994"/>
        <a:ext cx="724564" cy="724564"/>
      </dsp:txXfrm>
    </dsp:sp>
    <dsp:sp modelId="{0BA10264-22DC-4793-A295-B5B37AB5918F}">
      <dsp:nvSpPr>
        <dsp:cNvPr id="0" name=""/>
        <dsp:cNvSpPr/>
      </dsp:nvSpPr>
      <dsp:spPr>
        <a:xfrm>
          <a:off x="1909456" y="478188"/>
          <a:ext cx="1024688" cy="10246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u="none" kern="1200" dirty="0" smtClean="0"/>
            <a:t>10 Bölge Servis Sorumlusu </a:t>
          </a:r>
          <a:endParaRPr lang="tr-TR" sz="1000" b="1" kern="1200" dirty="0"/>
        </a:p>
      </dsp:txBody>
      <dsp:txXfrm>
        <a:off x="2059518" y="628250"/>
        <a:ext cx="724564" cy="724564"/>
      </dsp:txXfrm>
    </dsp:sp>
    <dsp:sp modelId="{8887E3AB-B00A-4508-AC09-03B1D13F9094}">
      <dsp:nvSpPr>
        <dsp:cNvPr id="0" name=""/>
        <dsp:cNvSpPr/>
      </dsp:nvSpPr>
      <dsp:spPr>
        <a:xfrm>
          <a:off x="2956916" y="230441"/>
          <a:ext cx="1024688" cy="10246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b="1" u="none" kern="1200" dirty="0" smtClean="0"/>
            <a:t>6 Bölge Müdürlüğü</a:t>
          </a:r>
          <a:endParaRPr lang="tr-TR" sz="1000" b="1" kern="1200" dirty="0"/>
        </a:p>
      </dsp:txBody>
      <dsp:txXfrm>
        <a:off x="3106978" y="380503"/>
        <a:ext cx="724564" cy="724564"/>
      </dsp:txXfrm>
    </dsp:sp>
    <dsp:sp modelId="{C18F348B-FDF2-4C8F-B6C2-5806AC6D065C}">
      <dsp:nvSpPr>
        <dsp:cNvPr id="0" name=""/>
        <dsp:cNvSpPr/>
      </dsp:nvSpPr>
      <dsp:spPr>
        <a:xfrm>
          <a:off x="1454039" y="22770"/>
          <a:ext cx="3187920" cy="255033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868FA-3D66-479E-8763-F0288DF56E66}">
      <dsp:nvSpPr>
        <dsp:cNvPr id="0" name=""/>
        <dsp:cNvSpPr/>
      </dsp:nvSpPr>
      <dsp:spPr>
        <a:xfrm>
          <a:off x="0" y="262751"/>
          <a:ext cx="7104509" cy="8008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Yapılacak analizler daha sağlam verilere dayandırılacaktır</a:t>
          </a:r>
        </a:p>
      </dsp:txBody>
      <dsp:txXfrm>
        <a:off x="23456" y="286207"/>
        <a:ext cx="5704049" cy="753942"/>
      </dsp:txXfrm>
    </dsp:sp>
    <dsp:sp modelId="{F65EA68F-1846-4048-A192-C1A83B7B6E39}">
      <dsp:nvSpPr>
        <dsp:cNvPr id="0" name=""/>
        <dsp:cNvSpPr/>
      </dsp:nvSpPr>
      <dsp:spPr>
        <a:xfrm>
          <a:off x="626868" y="1547416"/>
          <a:ext cx="7104509" cy="13263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Ömür devri maliyet hesaplamalarında daha doğru sonuçlar çıkacaktır</a:t>
          </a:r>
          <a:endParaRPr lang="tr-TR" sz="2400" kern="1200" dirty="0"/>
        </a:p>
      </dsp:txBody>
      <dsp:txXfrm>
        <a:off x="665716" y="1586264"/>
        <a:ext cx="5537812" cy="1248661"/>
      </dsp:txXfrm>
    </dsp:sp>
    <dsp:sp modelId="{DF551D98-F64A-4336-A611-21917A6DA69C}">
      <dsp:nvSpPr>
        <dsp:cNvPr id="0" name=""/>
        <dsp:cNvSpPr/>
      </dsp:nvSpPr>
      <dsp:spPr>
        <a:xfrm>
          <a:off x="1253736" y="3094832"/>
          <a:ext cx="7104509" cy="13263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Başlangıç yedekleri listeleri hazırlamada veri olarak kullanılabilecektir</a:t>
          </a:r>
          <a:endParaRPr lang="tr-TR" sz="2400" kern="1200" dirty="0"/>
        </a:p>
      </dsp:txBody>
      <dsp:txXfrm>
        <a:off x="1292584" y="3133680"/>
        <a:ext cx="5537812" cy="1248661"/>
      </dsp:txXfrm>
    </dsp:sp>
    <dsp:sp modelId="{AE5FA6CF-4597-4EC8-9CDA-CCBC11736E42}">
      <dsp:nvSpPr>
        <dsp:cNvPr id="0" name=""/>
        <dsp:cNvSpPr/>
      </dsp:nvSpPr>
      <dsp:spPr>
        <a:xfrm>
          <a:off x="6242377" y="1005820"/>
          <a:ext cx="862132" cy="86213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 dirty="0"/>
        </a:p>
      </dsp:txBody>
      <dsp:txXfrm>
        <a:off x="6436357" y="1005820"/>
        <a:ext cx="474172" cy="648754"/>
      </dsp:txXfrm>
    </dsp:sp>
    <dsp:sp modelId="{20A25F59-F317-4B41-AD6C-87480D40DAFF}">
      <dsp:nvSpPr>
        <dsp:cNvPr id="0" name=""/>
        <dsp:cNvSpPr/>
      </dsp:nvSpPr>
      <dsp:spPr>
        <a:xfrm>
          <a:off x="6869245" y="2544394"/>
          <a:ext cx="862132" cy="86213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 dirty="0"/>
        </a:p>
      </dsp:txBody>
      <dsp:txXfrm>
        <a:off x="7063225" y="2544394"/>
        <a:ext cx="474172" cy="64875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7F9CE-24C9-4049-84DC-BF8E38D82457}">
      <dsp:nvSpPr>
        <dsp:cNvPr id="0" name=""/>
        <dsp:cNvSpPr/>
      </dsp:nvSpPr>
      <dsp:spPr>
        <a:xfrm>
          <a:off x="1237794" y="2225"/>
          <a:ext cx="2945644" cy="4887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Ömür Devri Yönetimi</a:t>
          </a:r>
          <a:endParaRPr lang="tr-TR" sz="2000" kern="1200" dirty="0"/>
        </a:p>
      </dsp:txBody>
      <dsp:txXfrm>
        <a:off x="1252109" y="16540"/>
        <a:ext cx="2917014" cy="460113"/>
      </dsp:txXfrm>
    </dsp:sp>
    <dsp:sp modelId="{164CD7F4-B72D-4908-B8EA-29A74E0A1958}">
      <dsp:nvSpPr>
        <dsp:cNvPr id="0" name=""/>
        <dsp:cNvSpPr/>
      </dsp:nvSpPr>
      <dsp:spPr>
        <a:xfrm>
          <a:off x="1532358" y="490968"/>
          <a:ext cx="294564" cy="5237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3750"/>
              </a:lnTo>
              <a:lnTo>
                <a:pt x="294564" y="5237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9F73E8-88A2-412B-981A-39442ACB32D3}">
      <dsp:nvSpPr>
        <dsp:cNvPr id="0" name=""/>
        <dsp:cNvSpPr/>
      </dsp:nvSpPr>
      <dsp:spPr>
        <a:xfrm>
          <a:off x="1826923" y="665552"/>
          <a:ext cx="3436140" cy="698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Araştırma, Geliştirme</a:t>
          </a:r>
          <a:endParaRPr lang="tr-TR" sz="2800" kern="1200" dirty="0"/>
        </a:p>
      </dsp:txBody>
      <dsp:txXfrm>
        <a:off x="1847377" y="686006"/>
        <a:ext cx="3395232" cy="657426"/>
      </dsp:txXfrm>
    </dsp:sp>
    <dsp:sp modelId="{C187D242-6ECE-4BC2-8D91-FB095B1AC073}">
      <dsp:nvSpPr>
        <dsp:cNvPr id="0" name=""/>
        <dsp:cNvSpPr/>
      </dsp:nvSpPr>
      <dsp:spPr>
        <a:xfrm>
          <a:off x="1532358" y="490968"/>
          <a:ext cx="294564" cy="1396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6668"/>
              </a:lnTo>
              <a:lnTo>
                <a:pt x="294564" y="13966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0882E3-88D5-42D9-9250-9EFE21334904}">
      <dsp:nvSpPr>
        <dsp:cNvPr id="0" name=""/>
        <dsp:cNvSpPr/>
      </dsp:nvSpPr>
      <dsp:spPr>
        <a:xfrm>
          <a:off x="1826923" y="1538470"/>
          <a:ext cx="3436140" cy="698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Test ve Değerlendirme</a:t>
          </a:r>
          <a:endParaRPr lang="tr-TR" sz="2800" kern="1200" dirty="0"/>
        </a:p>
      </dsp:txBody>
      <dsp:txXfrm>
        <a:off x="1847377" y="1558924"/>
        <a:ext cx="3395232" cy="657426"/>
      </dsp:txXfrm>
    </dsp:sp>
    <dsp:sp modelId="{EADB5D1E-EAB9-4170-9208-8570DC22B4F1}">
      <dsp:nvSpPr>
        <dsp:cNvPr id="0" name=""/>
        <dsp:cNvSpPr/>
      </dsp:nvSpPr>
      <dsp:spPr>
        <a:xfrm>
          <a:off x="1532358" y="490968"/>
          <a:ext cx="294564" cy="2269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9586"/>
              </a:lnTo>
              <a:lnTo>
                <a:pt x="294564" y="22695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F7385-E6F5-4B7D-B8A7-0F77CBCEAC3F}">
      <dsp:nvSpPr>
        <dsp:cNvPr id="0" name=""/>
        <dsp:cNvSpPr/>
      </dsp:nvSpPr>
      <dsp:spPr>
        <a:xfrm>
          <a:off x="1826923" y="2411388"/>
          <a:ext cx="3436140" cy="698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Üretim ve yatırım</a:t>
          </a:r>
          <a:endParaRPr lang="tr-TR" sz="2800" kern="1200" dirty="0"/>
        </a:p>
      </dsp:txBody>
      <dsp:txXfrm>
        <a:off x="1847377" y="2431842"/>
        <a:ext cx="3395232" cy="657426"/>
      </dsp:txXfrm>
    </dsp:sp>
    <dsp:sp modelId="{64221B9B-A313-4DFB-AB09-6C1984CD2757}">
      <dsp:nvSpPr>
        <dsp:cNvPr id="0" name=""/>
        <dsp:cNvSpPr/>
      </dsp:nvSpPr>
      <dsp:spPr>
        <a:xfrm>
          <a:off x="1532358" y="490968"/>
          <a:ext cx="294564" cy="3142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2504"/>
              </a:lnTo>
              <a:lnTo>
                <a:pt x="294564" y="31425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1140B3-A305-4168-A638-A76C9A9FF24C}">
      <dsp:nvSpPr>
        <dsp:cNvPr id="0" name=""/>
        <dsp:cNvSpPr/>
      </dsp:nvSpPr>
      <dsp:spPr>
        <a:xfrm>
          <a:off x="1826923" y="3284306"/>
          <a:ext cx="3436140" cy="698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İşletme </a:t>
          </a:r>
          <a:endParaRPr lang="tr-TR" sz="2800" kern="1200" dirty="0"/>
        </a:p>
      </dsp:txBody>
      <dsp:txXfrm>
        <a:off x="1847377" y="3304760"/>
        <a:ext cx="3395232" cy="657426"/>
      </dsp:txXfrm>
    </dsp:sp>
    <dsp:sp modelId="{0830EFB1-1381-4D73-A284-E30318E67989}">
      <dsp:nvSpPr>
        <dsp:cNvPr id="0" name=""/>
        <dsp:cNvSpPr/>
      </dsp:nvSpPr>
      <dsp:spPr>
        <a:xfrm>
          <a:off x="1532358" y="490968"/>
          <a:ext cx="294564" cy="4015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5422"/>
              </a:lnTo>
              <a:lnTo>
                <a:pt x="294564" y="40154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39BBF4-A5E5-4BD5-8759-4DCD127AA11A}">
      <dsp:nvSpPr>
        <dsp:cNvPr id="0" name=""/>
        <dsp:cNvSpPr/>
      </dsp:nvSpPr>
      <dsp:spPr>
        <a:xfrm>
          <a:off x="1826923" y="4157224"/>
          <a:ext cx="3403346" cy="698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Elden çıkarma</a:t>
          </a:r>
          <a:endParaRPr lang="tr-TR" sz="2800" kern="1200" dirty="0"/>
        </a:p>
      </dsp:txBody>
      <dsp:txXfrm>
        <a:off x="1847377" y="4177678"/>
        <a:ext cx="3362438" cy="65742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2BC03-1932-4179-9AD5-B36EB6E12790}">
      <dsp:nvSpPr>
        <dsp:cNvPr id="0" name=""/>
        <dsp:cNvSpPr/>
      </dsp:nvSpPr>
      <dsp:spPr>
        <a:xfrm>
          <a:off x="3270470" y="1458172"/>
          <a:ext cx="1503278" cy="148822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ELD PLATFORMU İŞLEV ALANLARI</a:t>
          </a:r>
          <a:endParaRPr lang="tr-TR" sz="1500" kern="1200" dirty="0"/>
        </a:p>
      </dsp:txBody>
      <dsp:txXfrm>
        <a:off x="3490620" y="1676117"/>
        <a:ext cx="1062978" cy="1052332"/>
      </dsp:txXfrm>
    </dsp:sp>
    <dsp:sp modelId="{B371CC68-4EB2-4D14-A1F2-2FF180F62ECD}">
      <dsp:nvSpPr>
        <dsp:cNvPr id="0" name=""/>
        <dsp:cNvSpPr/>
      </dsp:nvSpPr>
      <dsp:spPr>
        <a:xfrm rot="16200000">
          <a:off x="3972867" y="1395456"/>
          <a:ext cx="98485" cy="26946"/>
        </a:xfrm>
        <a:custGeom>
          <a:avLst/>
          <a:gdLst/>
          <a:ahLst/>
          <a:cxnLst/>
          <a:rect l="0" t="0" r="0" b="0"/>
          <a:pathLst>
            <a:path>
              <a:moveTo>
                <a:pt x="0" y="13473"/>
              </a:moveTo>
              <a:lnTo>
                <a:pt x="98485" y="1347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019647" y="1406467"/>
        <a:ext cx="4924" cy="4924"/>
      </dsp:txXfrm>
    </dsp:sp>
    <dsp:sp modelId="{49437BD6-2DCE-48AD-A735-9D7D2F2A125B}">
      <dsp:nvSpPr>
        <dsp:cNvPr id="0" name=""/>
        <dsp:cNvSpPr/>
      </dsp:nvSpPr>
      <dsp:spPr>
        <a:xfrm>
          <a:off x="3251029" y="-85733"/>
          <a:ext cx="1542159" cy="144542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chemeClr val="tx1"/>
              </a:solidFill>
            </a:rPr>
            <a:t>ELD VİZYONUN TAKİP EDİLMESİ VE EĞİTİMLER</a:t>
          </a:r>
          <a:endParaRPr lang="tr-TR" sz="1400" kern="1200" dirty="0">
            <a:solidFill>
              <a:schemeClr val="tx1"/>
            </a:solidFill>
          </a:endParaRPr>
        </a:p>
      </dsp:txBody>
      <dsp:txXfrm>
        <a:off x="3476873" y="125944"/>
        <a:ext cx="1090471" cy="1022066"/>
      </dsp:txXfrm>
    </dsp:sp>
    <dsp:sp modelId="{B6B97CF8-BAE8-43D0-8BEE-7978A984D3AD}">
      <dsp:nvSpPr>
        <dsp:cNvPr id="0" name=""/>
        <dsp:cNvSpPr/>
      </dsp:nvSpPr>
      <dsp:spPr>
        <a:xfrm>
          <a:off x="4773749" y="2188810"/>
          <a:ext cx="119861" cy="26946"/>
        </a:xfrm>
        <a:custGeom>
          <a:avLst/>
          <a:gdLst/>
          <a:ahLst/>
          <a:cxnLst/>
          <a:rect l="0" t="0" r="0" b="0"/>
          <a:pathLst>
            <a:path>
              <a:moveTo>
                <a:pt x="0" y="13473"/>
              </a:moveTo>
              <a:lnTo>
                <a:pt x="119861" y="1347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830683" y="2199286"/>
        <a:ext cx="5993" cy="5993"/>
      </dsp:txXfrm>
    </dsp:sp>
    <dsp:sp modelId="{1B61CE78-9E02-49DB-B2C9-253C69568F36}">
      <dsp:nvSpPr>
        <dsp:cNvPr id="0" name=""/>
        <dsp:cNvSpPr/>
      </dsp:nvSpPr>
      <dsp:spPr>
        <a:xfrm>
          <a:off x="4893610" y="1525350"/>
          <a:ext cx="1387610" cy="1353865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</a:rPr>
            <a:t>TTA ELD SÖZLEŞMELERİ </a:t>
          </a:r>
        </a:p>
      </dsp:txBody>
      <dsp:txXfrm>
        <a:off x="5096821" y="1723619"/>
        <a:ext cx="981188" cy="957327"/>
      </dsp:txXfrm>
    </dsp:sp>
    <dsp:sp modelId="{C9C124DC-B6D6-43C5-B447-E2E9C929FC53}">
      <dsp:nvSpPr>
        <dsp:cNvPr id="0" name=""/>
        <dsp:cNvSpPr/>
      </dsp:nvSpPr>
      <dsp:spPr>
        <a:xfrm rot="5400000">
          <a:off x="3954857" y="3000173"/>
          <a:ext cx="134503" cy="26946"/>
        </a:xfrm>
        <a:custGeom>
          <a:avLst/>
          <a:gdLst/>
          <a:ahLst/>
          <a:cxnLst/>
          <a:rect l="0" t="0" r="0" b="0"/>
          <a:pathLst>
            <a:path>
              <a:moveTo>
                <a:pt x="0" y="13473"/>
              </a:moveTo>
              <a:lnTo>
                <a:pt x="134503" y="1347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018747" y="3010283"/>
        <a:ext cx="6725" cy="6725"/>
      </dsp:txXfrm>
    </dsp:sp>
    <dsp:sp modelId="{42FFA299-BB2A-4B0B-B178-4557C9A84A91}">
      <dsp:nvSpPr>
        <dsp:cNvPr id="0" name=""/>
        <dsp:cNvSpPr/>
      </dsp:nvSpPr>
      <dsp:spPr>
        <a:xfrm>
          <a:off x="3251029" y="3080898"/>
          <a:ext cx="1542159" cy="1373383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</a:rPr>
            <a:t>TTA ELD MUAYENELERİ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3476873" y="3282025"/>
        <a:ext cx="1090471" cy="971129"/>
      </dsp:txXfrm>
    </dsp:sp>
    <dsp:sp modelId="{72A66274-AFD8-4D86-A9BD-E11E7ADF2C25}">
      <dsp:nvSpPr>
        <dsp:cNvPr id="0" name=""/>
        <dsp:cNvSpPr/>
      </dsp:nvSpPr>
      <dsp:spPr>
        <a:xfrm rot="10800000">
          <a:off x="3161281" y="2188810"/>
          <a:ext cx="109188" cy="26946"/>
        </a:xfrm>
        <a:custGeom>
          <a:avLst/>
          <a:gdLst/>
          <a:ahLst/>
          <a:cxnLst/>
          <a:rect l="0" t="0" r="0" b="0"/>
          <a:pathLst>
            <a:path>
              <a:moveTo>
                <a:pt x="0" y="13473"/>
              </a:moveTo>
              <a:lnTo>
                <a:pt x="109188" y="1347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 rot="10800000">
        <a:off x="3213146" y="2199553"/>
        <a:ext cx="5459" cy="5459"/>
      </dsp:txXfrm>
    </dsp:sp>
    <dsp:sp modelId="{22411643-15B7-4E95-9B28-E5AA8A9E8142}">
      <dsp:nvSpPr>
        <dsp:cNvPr id="0" name=""/>
        <dsp:cNvSpPr/>
      </dsp:nvSpPr>
      <dsp:spPr>
        <a:xfrm>
          <a:off x="1752324" y="1482663"/>
          <a:ext cx="1408957" cy="1439239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</a:rPr>
            <a:t>ELD  ALT YAPISI DATA BANKASI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1958661" y="1693435"/>
        <a:ext cx="996283" cy="101769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B6FEE-B79E-4E13-A60C-237A490FE3C3}">
      <dsp:nvSpPr>
        <dsp:cNvPr id="0" name=""/>
        <dsp:cNvSpPr/>
      </dsp:nvSpPr>
      <dsp:spPr>
        <a:xfrm>
          <a:off x="1172400" y="1384"/>
          <a:ext cx="5299064" cy="7823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 smtClean="0"/>
            <a:t>ELD PLATFORMU GÖREVLERİ</a:t>
          </a:r>
          <a:endParaRPr lang="tr-TR" sz="3400" kern="1200" dirty="0"/>
        </a:p>
      </dsp:txBody>
      <dsp:txXfrm>
        <a:off x="1195314" y="24298"/>
        <a:ext cx="5253236" cy="736501"/>
      </dsp:txXfrm>
    </dsp:sp>
    <dsp:sp modelId="{400E3E5A-1FDB-4AB4-AD6D-A7780444AAC6}">
      <dsp:nvSpPr>
        <dsp:cNvPr id="0" name=""/>
        <dsp:cNvSpPr/>
      </dsp:nvSpPr>
      <dsp:spPr>
        <a:xfrm rot="5400000">
          <a:off x="3753479" y="852167"/>
          <a:ext cx="136907" cy="136907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10BAC-6D41-46C0-ADCC-D63C06F800C4}">
      <dsp:nvSpPr>
        <dsp:cNvPr id="0" name=""/>
        <dsp:cNvSpPr/>
      </dsp:nvSpPr>
      <dsp:spPr>
        <a:xfrm>
          <a:off x="1269566" y="1057529"/>
          <a:ext cx="5104733" cy="91618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rgbClr val="FF0000"/>
              </a:solidFill>
            </a:rPr>
            <a:t>İLETİŞİM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Tedarik makamı, Yüklenici ve Kullanıcı arasında  iletişim noktası olmalıdır</a:t>
          </a:r>
          <a:endParaRPr lang="tr-TR" sz="1800" kern="1200" dirty="0"/>
        </a:p>
      </dsp:txBody>
      <dsp:txXfrm>
        <a:off x="1296400" y="1084363"/>
        <a:ext cx="5051065" cy="862518"/>
      </dsp:txXfrm>
    </dsp:sp>
    <dsp:sp modelId="{CD5EA178-98B4-4FD7-90D6-9B7492C135D1}">
      <dsp:nvSpPr>
        <dsp:cNvPr id="0" name=""/>
        <dsp:cNvSpPr/>
      </dsp:nvSpPr>
      <dsp:spPr>
        <a:xfrm rot="5400000">
          <a:off x="3753479" y="2042169"/>
          <a:ext cx="136907" cy="136907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D438FA-CB02-4C1E-92FB-049F85D19FED}">
      <dsp:nvSpPr>
        <dsp:cNvPr id="0" name=""/>
        <dsp:cNvSpPr/>
      </dsp:nvSpPr>
      <dsp:spPr>
        <a:xfrm>
          <a:off x="1269566" y="2247531"/>
          <a:ext cx="5104733" cy="78232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3572283"/>
            <a:satOff val="-4598"/>
            <a:lumOff val="-35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572283"/>
              <a:satOff val="-4598"/>
              <a:lumOff val="-3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rgbClr val="FF0000"/>
              </a:solidFill>
            </a:rPr>
            <a:t>DERECELENDİRME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Firmaları Ömür Devri Yönetimi ve Lojistik Destek Yönünden değerlendirerek derecelendirmelidir</a:t>
          </a:r>
          <a:endParaRPr lang="tr-TR" sz="1800" kern="1200" dirty="0"/>
        </a:p>
      </dsp:txBody>
      <dsp:txXfrm>
        <a:off x="1292480" y="2270445"/>
        <a:ext cx="5058905" cy="736501"/>
      </dsp:txXfrm>
    </dsp:sp>
    <dsp:sp modelId="{D50A75B6-4488-4D03-A69D-5A3605E6F5FF}">
      <dsp:nvSpPr>
        <dsp:cNvPr id="0" name=""/>
        <dsp:cNvSpPr/>
      </dsp:nvSpPr>
      <dsp:spPr>
        <a:xfrm rot="5400000">
          <a:off x="3753479" y="3098315"/>
          <a:ext cx="136907" cy="136907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F34830-857A-40E9-A7F2-A8269A7E7B45}">
      <dsp:nvSpPr>
        <dsp:cNvPr id="0" name=""/>
        <dsp:cNvSpPr/>
      </dsp:nvSpPr>
      <dsp:spPr>
        <a:xfrm>
          <a:off x="1237725" y="3303676"/>
          <a:ext cx="5168414" cy="78232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7144567"/>
            <a:satOff val="-9195"/>
            <a:lumOff val="-71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144567"/>
              <a:satOff val="-9195"/>
              <a:lumOff val="-7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rgbClr val="FF0000"/>
              </a:solidFill>
            </a:rPr>
            <a:t>DENETLEME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Ömür devri ve Lojistik destek bakımından sözleşme gereklerini denetlemelidir</a:t>
          </a:r>
          <a:endParaRPr lang="tr-TR" sz="1800" kern="1200" dirty="0"/>
        </a:p>
      </dsp:txBody>
      <dsp:txXfrm>
        <a:off x="1260639" y="3326590"/>
        <a:ext cx="5122586" cy="736501"/>
      </dsp:txXfrm>
    </dsp:sp>
    <dsp:sp modelId="{98E7B10F-3F07-4218-8CA7-64249AC46675}">
      <dsp:nvSpPr>
        <dsp:cNvPr id="0" name=""/>
        <dsp:cNvSpPr/>
      </dsp:nvSpPr>
      <dsp:spPr>
        <a:xfrm rot="5400000">
          <a:off x="3753479" y="4154460"/>
          <a:ext cx="136907" cy="136907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811183-D386-4E0E-9C7E-0B93285C87E2}">
      <dsp:nvSpPr>
        <dsp:cNvPr id="0" name=""/>
        <dsp:cNvSpPr/>
      </dsp:nvSpPr>
      <dsp:spPr>
        <a:xfrm>
          <a:off x="1246956" y="4359821"/>
          <a:ext cx="5149952" cy="78232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rgbClr val="FF0000"/>
              </a:solidFill>
            </a:rPr>
            <a:t>EĞİTİM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ELD platformu ELD konusundaki eğitim açığını kapatmalıdır.</a:t>
          </a:r>
          <a:endParaRPr lang="tr-TR" sz="1800" kern="1200" dirty="0"/>
        </a:p>
      </dsp:txBody>
      <dsp:txXfrm>
        <a:off x="1269870" y="4382735"/>
        <a:ext cx="5104124" cy="7365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E75EC-1422-460B-9F93-89AC07339D03}">
      <dsp:nvSpPr>
        <dsp:cNvPr id="0" name=""/>
        <dsp:cNvSpPr/>
      </dsp:nvSpPr>
      <dsp:spPr>
        <a:xfrm>
          <a:off x="0" y="0"/>
          <a:ext cx="8286808" cy="1828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BFDBF6-FC15-4394-9989-F6317759794E}">
      <dsp:nvSpPr>
        <dsp:cNvPr id="0" name=""/>
        <dsp:cNvSpPr/>
      </dsp:nvSpPr>
      <dsp:spPr>
        <a:xfrm>
          <a:off x="250886" y="257164"/>
          <a:ext cx="1810473" cy="13144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E8AF3-FE76-4491-9ACA-00C2994E4817}">
      <dsp:nvSpPr>
        <dsp:cNvPr id="0" name=""/>
        <dsp:cNvSpPr/>
      </dsp:nvSpPr>
      <dsp:spPr>
        <a:xfrm rot="10800000">
          <a:off x="250886" y="1828799"/>
          <a:ext cx="1810473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BMC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185-09B (4X4)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2.5 TON TTA</a:t>
          </a:r>
          <a:endParaRPr lang="tr-TR" sz="2000" b="1" kern="1200" dirty="0"/>
        </a:p>
      </dsp:txBody>
      <dsp:txXfrm rot="10800000">
        <a:off x="306564" y="1828799"/>
        <a:ext cx="1699117" cy="2179522"/>
      </dsp:txXfrm>
    </dsp:sp>
    <dsp:sp modelId="{3CBF9CB7-F580-42A2-892C-7B6B00B6BB27}">
      <dsp:nvSpPr>
        <dsp:cNvPr id="0" name=""/>
        <dsp:cNvSpPr/>
      </dsp:nvSpPr>
      <dsp:spPr>
        <a:xfrm>
          <a:off x="2242407" y="328598"/>
          <a:ext cx="1810473" cy="117160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E07428-1CB1-4AF8-B1CB-8D13D5E25D97}">
      <dsp:nvSpPr>
        <dsp:cNvPr id="0" name=""/>
        <dsp:cNvSpPr/>
      </dsp:nvSpPr>
      <dsp:spPr>
        <a:xfrm rot="10800000">
          <a:off x="2242407" y="1828799"/>
          <a:ext cx="1810473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BMC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235-16P (4X4)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5 TON TTA</a:t>
          </a:r>
          <a:endParaRPr lang="tr-TR" sz="2000" kern="1200" dirty="0"/>
        </a:p>
      </dsp:txBody>
      <dsp:txXfrm rot="10800000">
        <a:off x="2298085" y="1828799"/>
        <a:ext cx="1699117" cy="2179522"/>
      </dsp:txXfrm>
    </dsp:sp>
    <dsp:sp modelId="{AD9234F4-46A5-4CE9-A606-C99D326F4D92}">
      <dsp:nvSpPr>
        <dsp:cNvPr id="0" name=""/>
        <dsp:cNvSpPr/>
      </dsp:nvSpPr>
      <dsp:spPr>
        <a:xfrm>
          <a:off x="4233927" y="328598"/>
          <a:ext cx="1810473" cy="117160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F03D0D-A8E5-4850-A928-CE083328E53A}">
      <dsp:nvSpPr>
        <dsp:cNvPr id="0" name=""/>
        <dsp:cNvSpPr/>
      </dsp:nvSpPr>
      <dsp:spPr>
        <a:xfrm rot="10800000">
          <a:off x="4233927" y="1828799"/>
          <a:ext cx="1810473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BMC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380-26P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(6X6)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10 TON TTA</a:t>
          </a:r>
          <a:endParaRPr lang="tr-TR" sz="2000" b="1" kern="1200" dirty="0"/>
        </a:p>
      </dsp:txBody>
      <dsp:txXfrm rot="10800000">
        <a:off x="4289605" y="1828799"/>
        <a:ext cx="1699117" cy="2179522"/>
      </dsp:txXfrm>
    </dsp:sp>
    <dsp:sp modelId="{A68E611B-2BF6-46E6-B215-B16FDDCB5AAA}">
      <dsp:nvSpPr>
        <dsp:cNvPr id="0" name=""/>
        <dsp:cNvSpPr/>
      </dsp:nvSpPr>
      <dsp:spPr>
        <a:xfrm>
          <a:off x="6225448" y="328598"/>
          <a:ext cx="1810473" cy="117160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6FD1C-A7F4-4E3B-BD29-DA2EDF5E98F8}">
      <dsp:nvSpPr>
        <dsp:cNvPr id="0" name=""/>
        <dsp:cNvSpPr/>
      </dsp:nvSpPr>
      <dsp:spPr>
        <a:xfrm rot="10800000">
          <a:off x="6225448" y="1828799"/>
          <a:ext cx="1810473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BMC  KİRPİ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350-16Z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(4X4)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MKKA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b="1" kern="1200" dirty="0"/>
        </a:p>
      </dsp:txBody>
      <dsp:txXfrm rot="10800000">
        <a:off x="6281126" y="1828799"/>
        <a:ext cx="1699117" cy="21795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E8F0C-8D0B-4F7A-8716-DDCA27ADEC6B}">
      <dsp:nvSpPr>
        <dsp:cNvPr id="0" name=""/>
        <dsp:cNvSpPr/>
      </dsp:nvSpPr>
      <dsp:spPr>
        <a:xfrm>
          <a:off x="0" y="4778"/>
          <a:ext cx="5786478" cy="3597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/>
            <a:t>GARANTİ İÇİNDE LOJİSTİK DESTEK SAĞLANAN PROJELER </a:t>
          </a:r>
          <a:endParaRPr lang="tr-TR" sz="1500" b="1" kern="1200" dirty="0"/>
        </a:p>
      </dsp:txBody>
      <dsp:txXfrm>
        <a:off x="17563" y="22341"/>
        <a:ext cx="5751352" cy="3246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B6FEE-B79E-4E13-A60C-237A490FE3C3}">
      <dsp:nvSpPr>
        <dsp:cNvPr id="0" name=""/>
        <dsp:cNvSpPr/>
      </dsp:nvSpPr>
      <dsp:spPr>
        <a:xfrm>
          <a:off x="2864" y="292654"/>
          <a:ext cx="7638137" cy="11276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400" kern="1200" dirty="0" smtClean="0">
              <a:solidFill>
                <a:schemeClr val="tx1"/>
              </a:solidFill>
            </a:rPr>
            <a:t>DOKÜMANTASYON</a:t>
          </a:r>
          <a:endParaRPr lang="tr-TR" sz="5400" kern="1200" dirty="0">
            <a:solidFill>
              <a:schemeClr val="tx1"/>
            </a:solidFill>
          </a:endParaRPr>
        </a:p>
      </dsp:txBody>
      <dsp:txXfrm>
        <a:off x="35892" y="325682"/>
        <a:ext cx="7572081" cy="1061603"/>
      </dsp:txXfrm>
    </dsp:sp>
    <dsp:sp modelId="{400E3E5A-1FDB-4AB4-AD6D-A7780444AAC6}">
      <dsp:nvSpPr>
        <dsp:cNvPr id="0" name=""/>
        <dsp:cNvSpPr/>
      </dsp:nvSpPr>
      <dsp:spPr>
        <a:xfrm rot="5400000">
          <a:off x="3723262" y="1518984"/>
          <a:ext cx="197340" cy="1973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10BAC-6D41-46C0-ADCC-D63C06F800C4}">
      <dsp:nvSpPr>
        <dsp:cNvPr id="0" name=""/>
        <dsp:cNvSpPr/>
      </dsp:nvSpPr>
      <dsp:spPr>
        <a:xfrm>
          <a:off x="142919" y="1814995"/>
          <a:ext cx="7358026" cy="132060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rgbClr val="FF0000"/>
              </a:solidFill>
            </a:rPr>
            <a:t>MEVCUT UYGULAMA: </a:t>
          </a:r>
          <a:r>
            <a:rPr lang="tr-TR" sz="1800" kern="1200" dirty="0" smtClean="0">
              <a:solidFill>
                <a:schemeClr val="tx1"/>
              </a:solidFill>
            </a:rPr>
            <a:t>BÜTÜN KATALOGLAR  HARD YADA SOFT KOPYA ŞEKLİNDE VERİLMEKTE, BU DURUM UYGULAMADA GÜNCELLEMELER AÇISINDAN SIKINTI YARATMAKTADIR</a:t>
          </a:r>
          <a:r>
            <a:rPr lang="tr-TR" sz="1800" kern="1200" dirty="0" smtClean="0">
              <a:solidFill>
                <a:srgbClr val="FF0000"/>
              </a:solidFill>
            </a:rPr>
            <a:t>.  </a:t>
          </a:r>
        </a:p>
      </dsp:txBody>
      <dsp:txXfrm>
        <a:off x="181598" y="1853674"/>
        <a:ext cx="7280668" cy="1243244"/>
      </dsp:txXfrm>
    </dsp:sp>
    <dsp:sp modelId="{CD5EA178-98B4-4FD7-90D6-9B7492C135D1}">
      <dsp:nvSpPr>
        <dsp:cNvPr id="0" name=""/>
        <dsp:cNvSpPr/>
      </dsp:nvSpPr>
      <dsp:spPr>
        <a:xfrm rot="5400000">
          <a:off x="3723262" y="3234268"/>
          <a:ext cx="197340" cy="1973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D438FA-CB02-4C1E-92FB-049F85D19FED}">
      <dsp:nvSpPr>
        <dsp:cNvPr id="0" name=""/>
        <dsp:cNvSpPr/>
      </dsp:nvSpPr>
      <dsp:spPr>
        <a:xfrm>
          <a:off x="142919" y="3530278"/>
          <a:ext cx="7358026" cy="132060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rgbClr val="FF0000"/>
              </a:solidFill>
            </a:rPr>
            <a:t>ÖNERİMİZ: </a:t>
          </a:r>
          <a:r>
            <a:rPr lang="tr-TR" sz="1800" kern="1200" dirty="0" smtClean="0">
              <a:solidFill>
                <a:schemeClr val="tx1"/>
              </a:solidFill>
            </a:rPr>
            <a:t>TSK’NIN ELEKTRONİK ALT YAPISI İYİLİŞTİRİLEREK INTERNET KULLANIMI VE ONLINE KATALOG UYGULAMASINA GEÇİLMELİDİR.  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181598" y="3568957"/>
        <a:ext cx="7280668" cy="12432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B6FEE-B79E-4E13-A60C-237A490FE3C3}">
      <dsp:nvSpPr>
        <dsp:cNvPr id="0" name=""/>
        <dsp:cNvSpPr/>
      </dsp:nvSpPr>
      <dsp:spPr>
        <a:xfrm>
          <a:off x="2864" y="292654"/>
          <a:ext cx="7638137" cy="11276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800" kern="1200" dirty="0" smtClean="0">
              <a:solidFill>
                <a:schemeClr val="tx1"/>
              </a:solidFill>
            </a:rPr>
            <a:t>KULLANICI EĞİTİMLERİ</a:t>
          </a:r>
          <a:endParaRPr lang="tr-TR" sz="4800" kern="1200" dirty="0">
            <a:solidFill>
              <a:schemeClr val="tx1"/>
            </a:solidFill>
          </a:endParaRPr>
        </a:p>
      </dsp:txBody>
      <dsp:txXfrm>
        <a:off x="35892" y="325682"/>
        <a:ext cx="7572081" cy="1061603"/>
      </dsp:txXfrm>
    </dsp:sp>
    <dsp:sp modelId="{400E3E5A-1FDB-4AB4-AD6D-A7780444AAC6}">
      <dsp:nvSpPr>
        <dsp:cNvPr id="0" name=""/>
        <dsp:cNvSpPr/>
      </dsp:nvSpPr>
      <dsp:spPr>
        <a:xfrm rot="5400000">
          <a:off x="3723262" y="1518984"/>
          <a:ext cx="197340" cy="1973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10BAC-6D41-46C0-ADCC-D63C06F800C4}">
      <dsp:nvSpPr>
        <dsp:cNvPr id="0" name=""/>
        <dsp:cNvSpPr/>
      </dsp:nvSpPr>
      <dsp:spPr>
        <a:xfrm>
          <a:off x="142919" y="1814995"/>
          <a:ext cx="7358026" cy="132060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rgbClr val="FF0000"/>
              </a:solidFill>
            </a:rPr>
            <a:t>MEVCUT UYGULAMA:  </a:t>
          </a:r>
          <a:r>
            <a:rPr lang="tr-TR" sz="1800" kern="1200" dirty="0" smtClean="0">
              <a:solidFill>
                <a:schemeClr val="tx1"/>
              </a:solidFill>
            </a:rPr>
            <a:t>KULLANICI EĞİTİMLERİ GAZİEMİR ULAŞTIRMA OKULUNDA FİRMAMIZ EĞİTMENLERİNİN DE KATILIMI VE DESTEĞİ İLE YAPILMAKTADIR.  </a:t>
          </a:r>
        </a:p>
      </dsp:txBody>
      <dsp:txXfrm>
        <a:off x="181598" y="1853674"/>
        <a:ext cx="7280668" cy="1243244"/>
      </dsp:txXfrm>
    </dsp:sp>
    <dsp:sp modelId="{CD5EA178-98B4-4FD7-90D6-9B7492C135D1}">
      <dsp:nvSpPr>
        <dsp:cNvPr id="0" name=""/>
        <dsp:cNvSpPr/>
      </dsp:nvSpPr>
      <dsp:spPr>
        <a:xfrm rot="5400000">
          <a:off x="3723262" y="3234268"/>
          <a:ext cx="197340" cy="1973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D438FA-CB02-4C1E-92FB-049F85D19FED}">
      <dsp:nvSpPr>
        <dsp:cNvPr id="0" name=""/>
        <dsp:cNvSpPr/>
      </dsp:nvSpPr>
      <dsp:spPr>
        <a:xfrm>
          <a:off x="142919" y="3530278"/>
          <a:ext cx="7358026" cy="132060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rgbClr val="FF0000"/>
              </a:solidFill>
            </a:rPr>
            <a:t>ÖNERİMİZ: </a:t>
          </a:r>
          <a:r>
            <a:rPr lang="tr-TR" sz="1800" kern="1200" dirty="0" smtClean="0">
              <a:solidFill>
                <a:schemeClr val="tx1"/>
              </a:solidFill>
            </a:rPr>
            <a:t>MEVCUT UYGULAMA YETERLİ VE UYGUNDUR.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181598" y="3568957"/>
        <a:ext cx="7280668" cy="1243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B6FEE-B79E-4E13-A60C-237A490FE3C3}">
      <dsp:nvSpPr>
        <dsp:cNvPr id="0" name=""/>
        <dsp:cNvSpPr/>
      </dsp:nvSpPr>
      <dsp:spPr>
        <a:xfrm>
          <a:off x="2864" y="318996"/>
          <a:ext cx="7638137" cy="11276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800" kern="1200" dirty="0" smtClean="0">
              <a:solidFill>
                <a:schemeClr val="tx1"/>
              </a:solidFill>
            </a:rPr>
            <a:t>BİRLİK EĞİTİMLERİ</a:t>
          </a:r>
          <a:endParaRPr lang="tr-TR" sz="4800" kern="1200" dirty="0">
            <a:solidFill>
              <a:schemeClr val="tx1"/>
            </a:solidFill>
          </a:endParaRPr>
        </a:p>
      </dsp:txBody>
      <dsp:txXfrm>
        <a:off x="35892" y="352024"/>
        <a:ext cx="7572081" cy="1061603"/>
      </dsp:txXfrm>
    </dsp:sp>
    <dsp:sp modelId="{400E3E5A-1FDB-4AB4-AD6D-A7780444AAC6}">
      <dsp:nvSpPr>
        <dsp:cNvPr id="0" name=""/>
        <dsp:cNvSpPr/>
      </dsp:nvSpPr>
      <dsp:spPr>
        <a:xfrm rot="5400000">
          <a:off x="3723262" y="1545326"/>
          <a:ext cx="197340" cy="1973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10BAC-6D41-46C0-ADCC-D63C06F800C4}">
      <dsp:nvSpPr>
        <dsp:cNvPr id="0" name=""/>
        <dsp:cNvSpPr/>
      </dsp:nvSpPr>
      <dsp:spPr>
        <a:xfrm>
          <a:off x="142919" y="1841337"/>
          <a:ext cx="7358026" cy="181816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rgbClr val="FF0000"/>
              </a:solidFill>
            </a:rPr>
            <a:t>MEVCUT UYGULAMA</a:t>
          </a:r>
          <a:r>
            <a:rPr lang="tr-TR" sz="1800" kern="1200" dirty="0" smtClean="0">
              <a:solidFill>
                <a:schemeClr val="tx1"/>
              </a:solidFill>
            </a:rPr>
            <a:t>:  BİRLİK EĞİTİMLERİ ARAÇLARIN DAĞILIM BİRLİKLERİNE GÖRE FARKLI BAKIM MERKEZLERİNDE 5-6 GRUP ŞEKLİNDE YAPILMAKTADIR. UYGULAMADA EĞİTİM İÇİN AYRILAN TESİSLER, KATILIMCILARIN PROFİLİ VE ORGANİZASYONLARDA SIKINTILAR YAŞANMIŞTIR. EĞİTİMLERİ ALAN PERSONELİN BAŞKA BİRLİKLERDE </a:t>
          </a:r>
          <a:r>
            <a:rPr lang="tr-TR" sz="1800" kern="1200" dirty="0" smtClean="0">
              <a:solidFill>
                <a:schemeClr val="tx1"/>
              </a:solidFill>
            </a:rPr>
            <a:t>VEYA KADROLARDA GÖREVLENDİRİLMESİ DURUMUNDA </a:t>
          </a:r>
          <a:r>
            <a:rPr lang="tr-TR" sz="1800" kern="1200" dirty="0" smtClean="0">
              <a:solidFill>
                <a:schemeClr val="tx1"/>
              </a:solidFill>
            </a:rPr>
            <a:t>VERİLEN </a:t>
          </a:r>
          <a:r>
            <a:rPr lang="tr-TR" sz="1800" kern="1200" dirty="0" smtClean="0">
              <a:solidFill>
                <a:schemeClr val="tx1"/>
              </a:solidFill>
            </a:rPr>
            <a:t>EĞİTİMLERİN ARZU EDİLEN FAYDAYI SAĞLAYAMAYACAĞI DEĞERLENDİRİLMEKTEDİR.    </a:t>
          </a:r>
          <a:endParaRPr lang="tr-TR" sz="1800" kern="1200" dirty="0" smtClean="0">
            <a:solidFill>
              <a:schemeClr val="tx1"/>
            </a:solidFill>
          </a:endParaRPr>
        </a:p>
      </dsp:txBody>
      <dsp:txXfrm>
        <a:off x="196171" y="1894589"/>
        <a:ext cx="7251522" cy="1711656"/>
      </dsp:txXfrm>
    </dsp:sp>
    <dsp:sp modelId="{CD5EA178-98B4-4FD7-90D6-9B7492C135D1}">
      <dsp:nvSpPr>
        <dsp:cNvPr id="0" name=""/>
        <dsp:cNvSpPr/>
      </dsp:nvSpPr>
      <dsp:spPr>
        <a:xfrm rot="5400000">
          <a:off x="3723262" y="3758167"/>
          <a:ext cx="197340" cy="1973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D438FA-CB02-4C1E-92FB-049F85D19FED}">
      <dsp:nvSpPr>
        <dsp:cNvPr id="0" name=""/>
        <dsp:cNvSpPr/>
      </dsp:nvSpPr>
      <dsp:spPr>
        <a:xfrm>
          <a:off x="142919" y="4054178"/>
          <a:ext cx="7358026" cy="77036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rgbClr val="FF0000"/>
              </a:solidFill>
            </a:rPr>
            <a:t>ÖNERİMİZ:  </a:t>
          </a:r>
          <a:r>
            <a:rPr lang="tr-TR" sz="1800" kern="1200" dirty="0" smtClean="0">
              <a:solidFill>
                <a:schemeClr val="tx1"/>
              </a:solidFill>
            </a:rPr>
            <a:t>EĞİTİM ALAN PERSONELİ KİRPİ PROJESİ KAPSAMINDA GÖREVLENDİRECEK MODELE GEÇİLMELİDİR.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165482" y="4076741"/>
        <a:ext cx="7312900" cy="7252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B6FEE-B79E-4E13-A60C-237A490FE3C3}">
      <dsp:nvSpPr>
        <dsp:cNvPr id="0" name=""/>
        <dsp:cNvSpPr/>
      </dsp:nvSpPr>
      <dsp:spPr>
        <a:xfrm>
          <a:off x="2864" y="292654"/>
          <a:ext cx="7638137" cy="11276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800" kern="1200" dirty="0" smtClean="0">
              <a:solidFill>
                <a:schemeClr val="tx1"/>
              </a:solidFill>
            </a:rPr>
            <a:t>FABRİKA EĞİTİMLERİ</a:t>
          </a:r>
          <a:endParaRPr lang="tr-TR" sz="4800" kern="1200" dirty="0">
            <a:solidFill>
              <a:schemeClr val="tx1"/>
            </a:solidFill>
          </a:endParaRPr>
        </a:p>
      </dsp:txBody>
      <dsp:txXfrm>
        <a:off x="35892" y="325682"/>
        <a:ext cx="7572081" cy="1061603"/>
      </dsp:txXfrm>
    </dsp:sp>
    <dsp:sp modelId="{400E3E5A-1FDB-4AB4-AD6D-A7780444AAC6}">
      <dsp:nvSpPr>
        <dsp:cNvPr id="0" name=""/>
        <dsp:cNvSpPr/>
      </dsp:nvSpPr>
      <dsp:spPr>
        <a:xfrm rot="5400000">
          <a:off x="3723262" y="1518984"/>
          <a:ext cx="197340" cy="1973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10BAC-6D41-46C0-ADCC-D63C06F800C4}">
      <dsp:nvSpPr>
        <dsp:cNvPr id="0" name=""/>
        <dsp:cNvSpPr/>
      </dsp:nvSpPr>
      <dsp:spPr>
        <a:xfrm>
          <a:off x="142919" y="1814995"/>
          <a:ext cx="7358026" cy="132060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rgbClr val="FF0000"/>
              </a:solidFill>
            </a:rPr>
            <a:t>MEVCUT UYGULAMA</a:t>
          </a:r>
          <a:r>
            <a:rPr lang="tr-TR" sz="1800" kern="1200" dirty="0" smtClean="0">
              <a:solidFill>
                <a:schemeClr val="tx1"/>
              </a:solidFill>
            </a:rPr>
            <a:t>:  EĞİTİMLER BMC TESİSLERİNDE GERÇEKLEŞTİRİLMEKTEDİR. KATILIMCILAR ARAÇLARLA İLGİLİ PROBLEMLERİN FABRİKA SEVİYESİNE GARANTİ SONRASINDA YANSIYACAĞINI BELİRTMİŞLERDİR.</a:t>
          </a:r>
        </a:p>
      </dsp:txBody>
      <dsp:txXfrm>
        <a:off x="181598" y="1853674"/>
        <a:ext cx="7280668" cy="1243244"/>
      </dsp:txXfrm>
    </dsp:sp>
    <dsp:sp modelId="{CD5EA178-98B4-4FD7-90D6-9B7492C135D1}">
      <dsp:nvSpPr>
        <dsp:cNvPr id="0" name=""/>
        <dsp:cNvSpPr/>
      </dsp:nvSpPr>
      <dsp:spPr>
        <a:xfrm rot="5400000">
          <a:off x="3723262" y="3234268"/>
          <a:ext cx="197340" cy="1973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D438FA-CB02-4C1E-92FB-049F85D19FED}">
      <dsp:nvSpPr>
        <dsp:cNvPr id="0" name=""/>
        <dsp:cNvSpPr/>
      </dsp:nvSpPr>
      <dsp:spPr>
        <a:xfrm>
          <a:off x="142919" y="3530278"/>
          <a:ext cx="7358026" cy="132060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rgbClr val="FF0000"/>
              </a:solidFill>
            </a:rPr>
            <a:t>ÖNERİMİZ: </a:t>
          </a:r>
          <a:r>
            <a:rPr lang="tr-TR" sz="1800" kern="1200" dirty="0" smtClean="0">
              <a:solidFill>
                <a:schemeClr val="tx1"/>
              </a:solidFill>
            </a:rPr>
            <a:t>EĞİTİM GARANTİ KAPSAMI BİTİMİNDE VERİLMELİ, MUTLAKA SİVİL İŞÇİ İLE BİRLİKTE FABRİKALARDA GÖREVLİ MUHENDİS SUBAYLARIN DA EĞİTİME KATILIMI SAĞLANMALIDIR.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181598" y="3568957"/>
        <a:ext cx="7280668" cy="12432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B6FEE-B79E-4E13-A60C-237A490FE3C3}">
      <dsp:nvSpPr>
        <dsp:cNvPr id="0" name=""/>
        <dsp:cNvSpPr/>
      </dsp:nvSpPr>
      <dsp:spPr>
        <a:xfrm>
          <a:off x="2864" y="650810"/>
          <a:ext cx="7638137" cy="11276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800" kern="1200" dirty="0" smtClean="0">
              <a:solidFill>
                <a:schemeClr val="tx1"/>
              </a:solidFill>
            </a:rPr>
            <a:t>DESTEK TEÇHİZATLARI</a:t>
          </a:r>
          <a:endParaRPr lang="tr-TR" sz="4800" kern="1200" dirty="0">
            <a:solidFill>
              <a:schemeClr val="tx1"/>
            </a:solidFill>
          </a:endParaRPr>
        </a:p>
      </dsp:txBody>
      <dsp:txXfrm>
        <a:off x="35892" y="683838"/>
        <a:ext cx="7572081" cy="1061603"/>
      </dsp:txXfrm>
    </dsp:sp>
    <dsp:sp modelId="{400E3E5A-1FDB-4AB4-AD6D-A7780444AAC6}">
      <dsp:nvSpPr>
        <dsp:cNvPr id="0" name=""/>
        <dsp:cNvSpPr/>
      </dsp:nvSpPr>
      <dsp:spPr>
        <a:xfrm rot="5400000">
          <a:off x="3723262" y="1877140"/>
          <a:ext cx="197340" cy="1973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10BAC-6D41-46C0-ADCC-D63C06F800C4}">
      <dsp:nvSpPr>
        <dsp:cNvPr id="0" name=""/>
        <dsp:cNvSpPr/>
      </dsp:nvSpPr>
      <dsp:spPr>
        <a:xfrm>
          <a:off x="142919" y="2173151"/>
          <a:ext cx="7358026" cy="132060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rgbClr val="FF0000"/>
              </a:solidFill>
            </a:rPr>
            <a:t>MEVCUT UYGULAMA</a:t>
          </a:r>
          <a:r>
            <a:rPr lang="tr-TR" sz="1800" kern="1200" dirty="0" smtClean="0">
              <a:solidFill>
                <a:schemeClr val="tx1"/>
              </a:solidFill>
            </a:rPr>
            <a:t>:  DESTEK TEÇHİZATLARI BAKIM SEVİYELERİNE GÖRE SINIFLANDIRILMAKTA VE SON ARAÇ TESLİMATI İLE GÖNDERİLMEKTEDİR.</a:t>
          </a:r>
        </a:p>
      </dsp:txBody>
      <dsp:txXfrm>
        <a:off x="181598" y="2211830"/>
        <a:ext cx="7280668" cy="1243244"/>
      </dsp:txXfrm>
    </dsp:sp>
    <dsp:sp modelId="{CD5EA178-98B4-4FD7-90D6-9B7492C135D1}">
      <dsp:nvSpPr>
        <dsp:cNvPr id="0" name=""/>
        <dsp:cNvSpPr/>
      </dsp:nvSpPr>
      <dsp:spPr>
        <a:xfrm rot="5400000">
          <a:off x="3723262" y="3592424"/>
          <a:ext cx="197340" cy="1973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D438FA-CB02-4C1E-92FB-049F85D19FED}">
      <dsp:nvSpPr>
        <dsp:cNvPr id="0" name=""/>
        <dsp:cNvSpPr/>
      </dsp:nvSpPr>
      <dsp:spPr>
        <a:xfrm>
          <a:off x="142919" y="3888435"/>
          <a:ext cx="7358026" cy="60429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rgbClr val="FF0000"/>
              </a:solidFill>
            </a:rPr>
            <a:t>ÖNERİMİZ:  </a:t>
          </a:r>
          <a:r>
            <a:rPr lang="tr-TR" sz="1800" kern="1200" dirty="0" smtClean="0">
              <a:solidFill>
                <a:schemeClr val="tx1"/>
              </a:solidFill>
            </a:rPr>
            <a:t>DESTEK TEÇHİZATLARI İLE ARAÇ SEVKİYATI İLE GÖNDERİLMELİDİR.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160618" y="3906134"/>
        <a:ext cx="7322628" cy="5688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B6FEE-B79E-4E13-A60C-237A490FE3C3}">
      <dsp:nvSpPr>
        <dsp:cNvPr id="0" name=""/>
        <dsp:cNvSpPr/>
      </dsp:nvSpPr>
      <dsp:spPr>
        <a:xfrm>
          <a:off x="2864" y="246989"/>
          <a:ext cx="7638137" cy="11276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800" kern="1200" dirty="0" smtClean="0">
              <a:solidFill>
                <a:schemeClr val="tx1"/>
              </a:solidFill>
            </a:rPr>
            <a:t>BİRLİK BAKIMLARI</a:t>
          </a:r>
          <a:endParaRPr lang="tr-TR" sz="4800" kern="1200" dirty="0">
            <a:solidFill>
              <a:schemeClr val="tx1"/>
            </a:solidFill>
          </a:endParaRPr>
        </a:p>
      </dsp:txBody>
      <dsp:txXfrm>
        <a:off x="35892" y="280017"/>
        <a:ext cx="7572081" cy="1061603"/>
      </dsp:txXfrm>
    </dsp:sp>
    <dsp:sp modelId="{400E3E5A-1FDB-4AB4-AD6D-A7780444AAC6}">
      <dsp:nvSpPr>
        <dsp:cNvPr id="0" name=""/>
        <dsp:cNvSpPr/>
      </dsp:nvSpPr>
      <dsp:spPr>
        <a:xfrm rot="5400000">
          <a:off x="3723262" y="1473320"/>
          <a:ext cx="197340" cy="1973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10BAC-6D41-46C0-ADCC-D63C06F800C4}">
      <dsp:nvSpPr>
        <dsp:cNvPr id="0" name=""/>
        <dsp:cNvSpPr/>
      </dsp:nvSpPr>
      <dsp:spPr>
        <a:xfrm>
          <a:off x="142919" y="1769330"/>
          <a:ext cx="7358026" cy="132060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rgbClr val="FF0000"/>
              </a:solidFill>
            </a:rPr>
            <a:t>MEVCUT UYGULAMA</a:t>
          </a:r>
          <a:r>
            <a:rPr lang="tr-TR" sz="1800" kern="1200" dirty="0" smtClean="0">
              <a:solidFill>
                <a:schemeClr val="tx1"/>
              </a:solidFill>
            </a:rPr>
            <a:t>:  GARANTİ SÜRESİNCE YETKİLİ SEVİSLERİMİZ TARAFINDAN YAPILMAKTADIR. GARANTİ SONRASINDA TSK BAKIM MERKEZLERİ TARAFINDAN YAPILACAKTR.</a:t>
          </a:r>
        </a:p>
      </dsp:txBody>
      <dsp:txXfrm>
        <a:off x="181598" y="1808009"/>
        <a:ext cx="7280668" cy="1243244"/>
      </dsp:txXfrm>
    </dsp:sp>
    <dsp:sp modelId="{CD5EA178-98B4-4FD7-90D6-9B7492C135D1}">
      <dsp:nvSpPr>
        <dsp:cNvPr id="0" name=""/>
        <dsp:cNvSpPr/>
      </dsp:nvSpPr>
      <dsp:spPr>
        <a:xfrm rot="5400000">
          <a:off x="3723262" y="3188603"/>
          <a:ext cx="197340" cy="197340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D438FA-CB02-4C1E-92FB-049F85D19FED}">
      <dsp:nvSpPr>
        <dsp:cNvPr id="0" name=""/>
        <dsp:cNvSpPr/>
      </dsp:nvSpPr>
      <dsp:spPr>
        <a:xfrm>
          <a:off x="142919" y="3484614"/>
          <a:ext cx="7358026" cy="141193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rgbClr val="FF0000"/>
              </a:solidFill>
            </a:rPr>
            <a:t>ÖNERİMİZ:  </a:t>
          </a:r>
          <a:r>
            <a:rPr lang="tr-TR" sz="1800" kern="1200" dirty="0" smtClean="0">
              <a:solidFill>
                <a:schemeClr val="tx1"/>
              </a:solidFill>
            </a:rPr>
            <a:t>BİRLİK SEVİYESİ BAKIMLAR İÇİN GEREKLİ ALT YAPI YETKİLİ SERVİZLERİMİZDE MEVCUTUR. EN BÜYÜK SIKINTI GÜVENLİK, BARINMA VE ULAŞIMDIR. BAKIM ANLAŞMALARINDA GÜVENLİK, BARINMA </a:t>
          </a:r>
          <a:r>
            <a:rPr lang="tr-TR" sz="1800" kern="1200" dirty="0" smtClean="0">
              <a:solidFill>
                <a:schemeClr val="tx1"/>
              </a:solidFill>
            </a:rPr>
            <a:t>VE ULAŞIM </a:t>
          </a:r>
          <a:r>
            <a:rPr lang="tr-TR" sz="1800" kern="1200" dirty="0" smtClean="0">
              <a:solidFill>
                <a:schemeClr val="tx1"/>
              </a:solidFill>
            </a:rPr>
            <a:t>KONULARINDA GEREKLİ HÜKÜMLER BULUNMALI VE BUNA GÖRE MODEL GELİŞTİRİLMELİDİR.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184273" y="3525968"/>
        <a:ext cx="7275318" cy="1329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DED16-2A8A-4795-A42A-58B9AC3AD551}" type="datetimeFigureOut">
              <a:rPr lang="tr-TR" smtClean="0"/>
              <a:pPr/>
              <a:t>22.02.2012</a:t>
            </a:fld>
            <a:endParaRPr lang="tr-TR" dirty="0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AE565-17C4-4DE8-AB37-4E2C7F337160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98816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B88BDA-C07E-4D9D-ADC4-35936FE2EB1F}" type="slidenum">
              <a:rPr lang="tr-TR" smtClean="0"/>
              <a:pPr/>
              <a:t>2</a:t>
            </a:fld>
            <a:endParaRPr lang="tr-TR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EAC752-26CB-4F5C-98C5-DA8DAFFD2A77}" type="slidenum">
              <a:rPr lang="tr-TR" smtClean="0"/>
              <a:pPr/>
              <a:t>3</a:t>
            </a:fld>
            <a:endParaRPr lang="tr-TR" smtClean="0"/>
          </a:p>
        </p:txBody>
      </p:sp>
      <p:sp>
        <p:nvSpPr>
          <p:cNvPr id="110595" name="Rectangle 14338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14339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6F9C82-4800-4B4E-91BA-FDF50679E44E}" type="slidenum">
              <a:rPr lang="tr-TR" smtClean="0"/>
              <a:pPr/>
              <a:t>4</a:t>
            </a:fld>
            <a:endParaRPr lang="tr-TR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4A7E8B-1477-4253-B9B2-1852BF0309EA}" type="slidenum">
              <a:rPr lang="tr-TR" smtClean="0"/>
              <a:pPr/>
              <a:t>5</a:t>
            </a:fld>
            <a:endParaRPr lang="tr-TR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BB4F1-C0C9-4432-B697-633E110BC028}" type="slidenum">
              <a:rPr lang="tr-TR" smtClean="0"/>
              <a:pPr/>
              <a:t>6</a:t>
            </a:fld>
            <a:endParaRPr lang="tr-TR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8DF4DD-BB24-482C-85EF-16680171B850}" type="slidenum">
              <a:rPr lang="tr-TR" smtClean="0"/>
              <a:pPr/>
              <a:t>7</a:t>
            </a:fld>
            <a:endParaRPr lang="tr-TR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61C621-BBC6-44F8-B3DB-AE0DCC22B649}" type="slidenum">
              <a:rPr lang="tr-TR" smtClean="0"/>
              <a:pPr/>
              <a:t>8</a:t>
            </a:fld>
            <a:endParaRPr lang="tr-TR" smtClean="0"/>
          </a:p>
        </p:txBody>
      </p:sp>
      <p:sp>
        <p:nvSpPr>
          <p:cNvPr id="14848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D922B3-C202-4742-A31F-68405CBF42C2}" type="slidenum">
              <a:rPr lang="tr-TR" smtClean="0"/>
              <a:pPr/>
              <a:t>9</a:t>
            </a:fld>
            <a:endParaRPr lang="tr-TR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D919-C79F-4173-A83D-FE5E518520A3}" type="datetimeFigureOut">
              <a:rPr lang="tr-TR" smtClean="0"/>
              <a:pPr/>
              <a:t>22.02.2012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CE586-C943-4159-9A7E-E62DD11DF880}" type="slidenum">
              <a:rPr lang="tr-TR" smtClean="0"/>
              <a:pPr/>
              <a:t>‹#›</a:t>
            </a:fld>
            <a:endParaRPr lang="tr-TR" dirty="0"/>
          </a:p>
        </p:txBody>
      </p:sp>
      <p:grpSp>
        <p:nvGrpSpPr>
          <p:cNvPr id="7" name="Group 2"/>
          <p:cNvGrpSpPr>
            <a:grpSpLocks/>
          </p:cNvGrpSpPr>
          <p:nvPr userDrawn="1"/>
        </p:nvGrpSpPr>
        <p:grpSpPr bwMode="auto">
          <a:xfrm>
            <a:off x="0" y="-24"/>
            <a:ext cx="9144000" cy="500066"/>
            <a:chOff x="0" y="128"/>
            <a:chExt cx="5760" cy="341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0" y="144"/>
              <a:ext cx="336" cy="317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tr-TR" sz="2800" b="1" u="none" dirty="0"/>
            </a:p>
          </p:txBody>
        </p:sp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336" y="128"/>
              <a:ext cx="5424" cy="341"/>
              <a:chOff x="336" y="128"/>
              <a:chExt cx="5424" cy="341"/>
            </a:xfrm>
          </p:grpSpPr>
          <p:sp>
            <p:nvSpPr>
              <p:cNvPr id="10" name="Text Box 5"/>
              <p:cNvSpPr txBox="1">
                <a:spLocks noChangeArrowheads="1"/>
              </p:cNvSpPr>
              <p:nvPr/>
            </p:nvSpPr>
            <p:spPr bwMode="auto">
              <a:xfrm>
                <a:off x="864" y="147"/>
                <a:ext cx="4896" cy="308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tr-TR" sz="2800" b="1" u="none" dirty="0">
                  <a:latin typeface="Verdana" pitchFamily="34" charset="0"/>
                </a:endParaRPr>
              </a:p>
            </p:txBody>
          </p:sp>
          <p:pic>
            <p:nvPicPr>
              <p:cNvPr id="11" name="Picture 6" descr="BMC Logo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36" y="128"/>
                <a:ext cx="519" cy="341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D919-C79F-4173-A83D-FE5E518520A3}" type="datetimeFigureOut">
              <a:rPr lang="tr-TR" smtClean="0"/>
              <a:pPr/>
              <a:t>22.02.2012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CE586-C943-4159-9A7E-E62DD11DF880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D919-C79F-4173-A83D-FE5E518520A3}" type="datetimeFigureOut">
              <a:rPr lang="tr-TR" smtClean="0"/>
              <a:pPr/>
              <a:t>22.02.2012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CE586-C943-4159-9A7E-E62DD11DF880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D919-C79F-4173-A83D-FE5E518520A3}" type="datetimeFigureOut">
              <a:rPr lang="tr-TR" smtClean="0"/>
              <a:pPr/>
              <a:t>22.02.2012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CE586-C943-4159-9A7E-E62DD11DF880}" type="slidenum">
              <a:rPr lang="tr-TR" smtClean="0"/>
              <a:pPr/>
              <a:t>‹#›</a:t>
            </a:fld>
            <a:endParaRPr lang="tr-TR" dirty="0"/>
          </a:p>
        </p:txBody>
      </p:sp>
      <p:grpSp>
        <p:nvGrpSpPr>
          <p:cNvPr id="7" name="Group 2"/>
          <p:cNvGrpSpPr>
            <a:grpSpLocks/>
          </p:cNvGrpSpPr>
          <p:nvPr userDrawn="1"/>
        </p:nvGrpSpPr>
        <p:grpSpPr bwMode="auto">
          <a:xfrm>
            <a:off x="0" y="-24"/>
            <a:ext cx="9144000" cy="500066"/>
            <a:chOff x="0" y="128"/>
            <a:chExt cx="5760" cy="341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0" y="144"/>
              <a:ext cx="336" cy="317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tr-TR" sz="2800" b="1" u="none" dirty="0"/>
            </a:p>
          </p:txBody>
        </p:sp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336" y="128"/>
              <a:ext cx="5424" cy="341"/>
              <a:chOff x="336" y="128"/>
              <a:chExt cx="5424" cy="341"/>
            </a:xfrm>
          </p:grpSpPr>
          <p:sp>
            <p:nvSpPr>
              <p:cNvPr id="10" name="Text Box 5"/>
              <p:cNvSpPr txBox="1">
                <a:spLocks noChangeArrowheads="1"/>
              </p:cNvSpPr>
              <p:nvPr/>
            </p:nvSpPr>
            <p:spPr bwMode="auto">
              <a:xfrm>
                <a:off x="864" y="147"/>
                <a:ext cx="4896" cy="308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tr-TR" sz="2800" b="1" u="none" dirty="0">
                  <a:latin typeface="Verdana" pitchFamily="34" charset="0"/>
                </a:endParaRPr>
              </a:p>
            </p:txBody>
          </p:sp>
          <p:pic>
            <p:nvPicPr>
              <p:cNvPr id="11" name="Picture 6" descr="BMC Logo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36" y="128"/>
                <a:ext cx="519" cy="341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2" name="Text Box 7"/>
          <p:cNvSpPr txBox="1"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50000"/>
              </a:spcBef>
            </a:pPr>
            <a:r>
              <a:rPr lang="tr-TR" sz="1600" b="1" u="none" dirty="0">
                <a:latin typeface="Arial" charset="0"/>
              </a:rPr>
              <a:t>BMC SAN.TİC.A.Ş.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D919-C79F-4173-A83D-FE5E518520A3}" type="datetimeFigureOut">
              <a:rPr lang="tr-TR" smtClean="0"/>
              <a:pPr/>
              <a:t>22.02.2012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CE586-C943-4159-9A7E-E62DD11DF880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D919-C79F-4173-A83D-FE5E518520A3}" type="datetimeFigureOut">
              <a:rPr lang="tr-TR" smtClean="0"/>
              <a:pPr/>
              <a:t>22.02.2012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CE586-C943-4159-9A7E-E62DD11DF880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D919-C79F-4173-A83D-FE5E518520A3}" type="datetimeFigureOut">
              <a:rPr lang="tr-TR" smtClean="0"/>
              <a:pPr/>
              <a:t>22.02.2012</a:t>
            </a:fld>
            <a:endParaRPr lang="tr-TR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CE586-C943-4159-9A7E-E62DD11DF880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D919-C79F-4173-A83D-FE5E518520A3}" type="datetimeFigureOut">
              <a:rPr lang="tr-TR" smtClean="0"/>
              <a:pPr/>
              <a:t>22.02.2012</a:t>
            </a:fld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CE586-C943-4159-9A7E-E62DD11DF880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D919-C79F-4173-A83D-FE5E518520A3}" type="datetimeFigureOut">
              <a:rPr lang="tr-TR" smtClean="0"/>
              <a:pPr/>
              <a:t>22.02.2012</a:t>
            </a:fld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CE586-C943-4159-9A7E-E62DD11DF880}" type="slidenum">
              <a:rPr lang="tr-TR" smtClean="0"/>
              <a:pPr/>
              <a:t>‹#›</a:t>
            </a:fld>
            <a:endParaRPr lang="tr-TR" dirty="0"/>
          </a:p>
        </p:txBody>
      </p:sp>
      <p:grpSp>
        <p:nvGrpSpPr>
          <p:cNvPr id="5" name="Group 2"/>
          <p:cNvGrpSpPr>
            <a:grpSpLocks/>
          </p:cNvGrpSpPr>
          <p:nvPr userDrawn="1"/>
        </p:nvGrpSpPr>
        <p:grpSpPr bwMode="auto">
          <a:xfrm>
            <a:off x="0" y="-24"/>
            <a:ext cx="9144000" cy="500066"/>
            <a:chOff x="0" y="128"/>
            <a:chExt cx="5760" cy="341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144"/>
              <a:ext cx="336" cy="317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tr-TR" sz="2800" b="1" u="none" dirty="0"/>
            </a:p>
          </p:txBody>
        </p:sp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336" y="128"/>
              <a:ext cx="5424" cy="341"/>
              <a:chOff x="336" y="128"/>
              <a:chExt cx="5424" cy="341"/>
            </a:xfrm>
          </p:grpSpPr>
          <p:sp>
            <p:nvSpPr>
              <p:cNvPr id="8" name="Text Box 5"/>
              <p:cNvSpPr txBox="1">
                <a:spLocks noChangeArrowheads="1"/>
              </p:cNvSpPr>
              <p:nvPr/>
            </p:nvSpPr>
            <p:spPr bwMode="auto">
              <a:xfrm>
                <a:off x="864" y="147"/>
                <a:ext cx="4896" cy="308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tr-TR" sz="2800" b="1" u="none" dirty="0">
                  <a:latin typeface="Verdana" pitchFamily="34" charset="0"/>
                </a:endParaRPr>
              </a:p>
            </p:txBody>
          </p:sp>
          <p:pic>
            <p:nvPicPr>
              <p:cNvPr id="9" name="Picture 6" descr="BMC Logo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36" y="128"/>
                <a:ext cx="519" cy="341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0" name="Text Box 7"/>
          <p:cNvSpPr txBox="1"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50000"/>
              </a:spcBef>
            </a:pPr>
            <a:r>
              <a:rPr lang="tr-TR" sz="1600" b="1" u="none" dirty="0">
                <a:latin typeface="Arial" charset="0"/>
              </a:rPr>
              <a:t>BMC SAN.TİC.A.Ş.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D919-C79F-4173-A83D-FE5E518520A3}" type="datetimeFigureOut">
              <a:rPr lang="tr-TR" smtClean="0"/>
              <a:pPr/>
              <a:t>22.02.2012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CE586-C943-4159-9A7E-E62DD11DF880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D919-C79F-4173-A83D-FE5E518520A3}" type="datetimeFigureOut">
              <a:rPr lang="tr-TR" smtClean="0"/>
              <a:pPr/>
              <a:t>22.02.2012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CE586-C943-4159-9A7E-E62DD11DF880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8D919-C79F-4173-A83D-FE5E518520A3}" type="datetimeFigureOut">
              <a:rPr lang="tr-TR" smtClean="0"/>
              <a:pPr/>
              <a:t>22.02.2012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CE586-C943-4159-9A7E-E62DD11DF880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http://www.bmc.com.tr/images/turkiye_servis.gif" TargetMode="External"/><Relationship Id="rId7" Type="http://schemas.openxmlformats.org/officeDocument/2006/relationships/diagramColors" Target="../diagrams/colors1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oleObject" Target="../embeddings/oleObject10.bin"/><Relationship Id="rId7" Type="http://schemas.openxmlformats.org/officeDocument/2006/relationships/diagramQuickStyle" Target="../diagrams/quickStyl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4" Type="http://schemas.openxmlformats.org/officeDocument/2006/relationships/image" Target="../media/image28.png"/><Relationship Id="rId9" Type="http://schemas.microsoft.com/office/2007/relationships/diagramDrawing" Target="../diagrams/drawing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9.jpeg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2.wmf"/><Relationship Id="rId10" Type="http://schemas.openxmlformats.org/officeDocument/2006/relationships/image" Target="../media/image11.jpe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jpeg"/><Relationship Id="rId5" Type="http://schemas.openxmlformats.org/officeDocument/2006/relationships/image" Target="../media/image2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EC4ED1-D4FC-4DA6-8B75-EFA8CF17B326}" type="slidenum">
              <a:rPr lang="tr-TR"/>
              <a:pPr>
                <a:defRPr/>
              </a:pPr>
              <a:t>1</a:t>
            </a:fld>
            <a:endParaRPr lang="tr-TR"/>
          </a:p>
        </p:txBody>
      </p:sp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1403648" y="233363"/>
            <a:ext cx="7740352" cy="171301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tr-TR" sz="2800" b="1" u="none">
              <a:latin typeface="Verdana" pitchFamily="34" charset="0"/>
            </a:endParaRPr>
          </a:p>
        </p:txBody>
      </p:sp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0" y="228600"/>
            <a:ext cx="533400" cy="176064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tr-TR" sz="2800" b="1" u="none">
              <a:latin typeface="Arial" charset="0"/>
            </a:endParaRPr>
          </a:p>
        </p:txBody>
      </p:sp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0" y="914400"/>
            <a:ext cx="3352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b="1" u="none">
                <a:latin typeface="Verdana" pitchFamily="34" charset="0"/>
              </a:rPr>
              <a:t/>
            </a:r>
            <a:br>
              <a:rPr lang="tr-TR" b="1" u="none">
                <a:latin typeface="Verdana" pitchFamily="34" charset="0"/>
              </a:rPr>
            </a:br>
            <a:r>
              <a:rPr lang="tr-TR" b="1" u="none">
                <a:latin typeface="Verdana" pitchFamily="34" charset="0"/>
              </a:rPr>
              <a:t>  </a:t>
            </a:r>
            <a:br>
              <a:rPr lang="tr-TR" b="1" u="none">
                <a:latin typeface="Verdana" pitchFamily="34" charset="0"/>
              </a:rPr>
            </a:br>
            <a:r>
              <a:rPr lang="tr-TR" b="1" u="none">
                <a:latin typeface="Verdana" pitchFamily="34" charset="0"/>
              </a:rPr>
              <a:t/>
            </a:r>
            <a:br>
              <a:rPr lang="tr-TR" b="1" u="none">
                <a:latin typeface="Verdana" pitchFamily="34" charset="0"/>
              </a:rPr>
            </a:br>
            <a:r>
              <a:rPr lang="tr-TR" b="1" u="none">
                <a:latin typeface="Verdana" pitchFamily="34" charset="0"/>
              </a:rPr>
              <a:t/>
            </a:r>
            <a:br>
              <a:rPr lang="tr-TR" b="1" u="none">
                <a:latin typeface="Verdana" pitchFamily="34" charset="0"/>
              </a:rPr>
            </a:br>
            <a:endParaRPr lang="tr-TR" b="1" u="none">
              <a:latin typeface="Verdana" pitchFamily="34" charset="0"/>
            </a:endParaRPr>
          </a:p>
        </p:txBody>
      </p:sp>
      <p:sp>
        <p:nvSpPr>
          <p:cNvPr id="7176" name="Text Box 6"/>
          <p:cNvSpPr txBox="1">
            <a:spLocks noChangeArrowheads="1"/>
          </p:cNvSpPr>
          <p:nvPr/>
        </p:nvSpPr>
        <p:spPr bwMode="auto">
          <a:xfrm>
            <a:off x="0" y="6553200"/>
            <a:ext cx="9144000" cy="228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tr-TR" sz="2800" b="1" u="none">
              <a:latin typeface="Arial" charset="0"/>
            </a:endParaRPr>
          </a:p>
        </p:txBody>
      </p:sp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971550" y="3429000"/>
            <a:ext cx="708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600" b="1" u="none">
                <a:latin typeface="Arial" charset="0"/>
              </a:rPr>
              <a:t>BMC SANAYİ VE TİCARET A.Ş.</a:t>
            </a:r>
            <a:endParaRPr lang="tr-TR" sz="2400" b="1" u="none"/>
          </a:p>
        </p:txBody>
      </p:sp>
      <p:graphicFrame>
        <p:nvGraphicFramePr>
          <p:cNvPr id="7170" name="Object 9"/>
          <p:cNvGraphicFramePr>
            <a:graphicFrameLocks noChangeAspect="1"/>
          </p:cNvGraphicFramePr>
          <p:nvPr/>
        </p:nvGraphicFramePr>
        <p:xfrm>
          <a:off x="8356600" y="6400800"/>
          <a:ext cx="50641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8" name="Resim" r:id="rId3" imgW="861120" imgH="769680" progId="Word.Picture.8">
                  <p:embed/>
                </p:oleObj>
              </mc:Choice>
              <mc:Fallback>
                <p:oleObj name="Resim" r:id="rId3" imgW="861120" imgH="769680" progId="Word.Pictur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6600" y="6400800"/>
                        <a:ext cx="506413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8" name="Picture 10" descr="Z:\Belgelerim\broşür-fuar-basın-sunum\fuarlar\IDEAS - Pakistan\IDEAS 2008\ssm\BMC 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1676400"/>
            <a:ext cx="21336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645190" y="500042"/>
            <a:ext cx="7887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Teslim edilen araçlar için sağladığımız lojistik destek hizmetleri</a:t>
            </a:r>
            <a:endParaRPr lang="tr-TR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5 Diyagram"/>
          <p:cNvGraphicFramePr/>
          <p:nvPr/>
        </p:nvGraphicFramePr>
        <p:xfrm>
          <a:off x="142844" y="1071546"/>
          <a:ext cx="8858312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79512" y="642918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Garanti dönemi boyunca ve/veya garanti dönemi sonrası lojistik destek sağladığımız projeler</a:t>
            </a:r>
            <a:endParaRPr lang="tr-TR" sz="2400" dirty="0">
              <a:solidFill>
                <a:srgbClr val="FF0000"/>
              </a:solidFill>
            </a:endParaRPr>
          </a:p>
        </p:txBody>
      </p:sp>
      <p:graphicFrame>
        <p:nvGraphicFramePr>
          <p:cNvPr id="3" name="2 Diyagram"/>
          <p:cNvGraphicFramePr/>
          <p:nvPr/>
        </p:nvGraphicFramePr>
        <p:xfrm>
          <a:off x="285720" y="2357430"/>
          <a:ext cx="82868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yagram"/>
          <p:cNvGraphicFramePr/>
          <p:nvPr/>
        </p:nvGraphicFramePr>
        <p:xfrm>
          <a:off x="1571604" y="1857364"/>
          <a:ext cx="5786478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yagram"/>
          <p:cNvGraphicFramePr/>
          <p:nvPr/>
        </p:nvGraphicFramePr>
        <p:xfrm>
          <a:off x="971600" y="1268760"/>
          <a:ext cx="764386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Dikdörtgen"/>
          <p:cNvSpPr/>
          <p:nvPr/>
        </p:nvSpPr>
        <p:spPr>
          <a:xfrm>
            <a:off x="1475656" y="836712"/>
            <a:ext cx="67299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BMC Kirpi MKKA için Lojistik Destek Uygulamaları (1)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yagram"/>
          <p:cNvGraphicFramePr/>
          <p:nvPr/>
        </p:nvGraphicFramePr>
        <p:xfrm>
          <a:off x="971600" y="1268760"/>
          <a:ext cx="764386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Dikdörtgen"/>
          <p:cNvSpPr/>
          <p:nvPr/>
        </p:nvSpPr>
        <p:spPr>
          <a:xfrm>
            <a:off x="1475656" y="692696"/>
            <a:ext cx="67299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BMC Kirpi MKKA için Lojistik Destek Uygulamaları (2)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yagram"/>
          <p:cNvGraphicFramePr/>
          <p:nvPr>
            <p:extLst>
              <p:ext uri="{D42A27DB-BD31-4B8C-83A1-F6EECF244321}">
                <p14:modId xmlns:p14="http://schemas.microsoft.com/office/powerpoint/2010/main" val="3091369725"/>
              </p:ext>
            </p:extLst>
          </p:nvPr>
        </p:nvGraphicFramePr>
        <p:xfrm>
          <a:off x="971600" y="1268760"/>
          <a:ext cx="764386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Dikdörtgen"/>
          <p:cNvSpPr/>
          <p:nvPr/>
        </p:nvSpPr>
        <p:spPr>
          <a:xfrm>
            <a:off x="1475656" y="692696"/>
            <a:ext cx="67299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BMC Kirpi MKKA için Lojistik Destek Uygulamaları (3)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yagram"/>
          <p:cNvGraphicFramePr/>
          <p:nvPr/>
        </p:nvGraphicFramePr>
        <p:xfrm>
          <a:off x="971600" y="1268760"/>
          <a:ext cx="764386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Dikdörtgen"/>
          <p:cNvSpPr/>
          <p:nvPr/>
        </p:nvSpPr>
        <p:spPr>
          <a:xfrm>
            <a:off x="1475656" y="692696"/>
            <a:ext cx="67299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BMC Kirpi MKKA için Lojistik Destek Uygulamaları (4)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yagram"/>
          <p:cNvGraphicFramePr/>
          <p:nvPr/>
        </p:nvGraphicFramePr>
        <p:xfrm>
          <a:off x="971600" y="1268760"/>
          <a:ext cx="764386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Dikdörtgen"/>
          <p:cNvSpPr/>
          <p:nvPr/>
        </p:nvSpPr>
        <p:spPr>
          <a:xfrm>
            <a:off x="1475656" y="908720"/>
            <a:ext cx="67299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BMC Kirpi MKKA için Lojistik Destek Uygulamaları (5)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yagram"/>
          <p:cNvGraphicFramePr/>
          <p:nvPr>
            <p:extLst>
              <p:ext uri="{D42A27DB-BD31-4B8C-83A1-F6EECF244321}">
                <p14:modId xmlns:p14="http://schemas.microsoft.com/office/powerpoint/2010/main" val="3930033003"/>
              </p:ext>
            </p:extLst>
          </p:nvPr>
        </p:nvGraphicFramePr>
        <p:xfrm>
          <a:off x="971600" y="1268760"/>
          <a:ext cx="764386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Dikdörtgen"/>
          <p:cNvSpPr/>
          <p:nvPr/>
        </p:nvSpPr>
        <p:spPr>
          <a:xfrm>
            <a:off x="1475656" y="908720"/>
            <a:ext cx="67299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BMC Kirpi MKKA için Lojistik Destek Uygulamaları (6)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yagram"/>
          <p:cNvGraphicFramePr/>
          <p:nvPr/>
        </p:nvGraphicFramePr>
        <p:xfrm>
          <a:off x="971600" y="1268760"/>
          <a:ext cx="764386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Dikdörtgen"/>
          <p:cNvSpPr/>
          <p:nvPr/>
        </p:nvSpPr>
        <p:spPr>
          <a:xfrm>
            <a:off x="1475656" y="908720"/>
            <a:ext cx="6872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BMC Kirpi MKKA için Lojistik Destek Uygulamaları (7)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yagram"/>
          <p:cNvGraphicFramePr/>
          <p:nvPr/>
        </p:nvGraphicFramePr>
        <p:xfrm>
          <a:off x="1475656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Dikdörtgen"/>
          <p:cNvSpPr/>
          <p:nvPr/>
        </p:nvSpPr>
        <p:spPr>
          <a:xfrm>
            <a:off x="214282" y="642918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Lojistik desteğin yükleniciler tarafından sağlanmasına ilişkin düşüncelerimiz (1)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CBA61D-F02C-4883-A8D4-A655C27284D6}" type="slidenum">
              <a:rPr lang="tr-TR"/>
              <a:pPr>
                <a:defRPr/>
              </a:pPr>
              <a:t>2</a:t>
            </a:fld>
            <a:endParaRPr lang="tr-TR"/>
          </a:p>
        </p:txBody>
      </p:sp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0" y="6553200"/>
            <a:ext cx="9144000" cy="228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tr-TR" sz="2800">
              <a:latin typeface="Arial" charset="0"/>
            </a:endParaRPr>
          </a:p>
        </p:txBody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1619672" y="233363"/>
            <a:ext cx="7524328" cy="243309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tr-TR" sz="2800">
              <a:latin typeface="Verdana" pitchFamily="34" charset="0"/>
            </a:endParaRPr>
          </a:p>
        </p:txBody>
      </p:sp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0" y="228600"/>
            <a:ext cx="533400" cy="24807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tr-TR" sz="2800">
              <a:latin typeface="Arial" charset="0"/>
            </a:endParaRPr>
          </a:p>
        </p:txBody>
      </p:sp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0" y="914400"/>
            <a:ext cx="3352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>
                <a:latin typeface="Verdana" pitchFamily="34" charset="0"/>
              </a:rPr>
              <a:t/>
            </a:r>
            <a:br>
              <a:rPr lang="tr-TR">
                <a:latin typeface="Verdana" pitchFamily="34" charset="0"/>
              </a:rPr>
            </a:br>
            <a:r>
              <a:rPr lang="tr-TR">
                <a:latin typeface="Verdana" pitchFamily="34" charset="0"/>
              </a:rPr>
              <a:t>  </a:t>
            </a:r>
            <a:br>
              <a:rPr lang="tr-TR">
                <a:latin typeface="Verdana" pitchFamily="34" charset="0"/>
              </a:rPr>
            </a:br>
            <a:r>
              <a:rPr lang="tr-TR">
                <a:latin typeface="Verdana" pitchFamily="34" charset="0"/>
              </a:rPr>
              <a:t/>
            </a:r>
            <a:br>
              <a:rPr lang="tr-TR">
                <a:latin typeface="Verdana" pitchFamily="34" charset="0"/>
              </a:rPr>
            </a:br>
            <a:r>
              <a:rPr lang="tr-TR">
                <a:latin typeface="Verdana" pitchFamily="34" charset="0"/>
              </a:rPr>
              <a:t/>
            </a:r>
            <a:br>
              <a:rPr lang="tr-TR">
                <a:latin typeface="Verdana" pitchFamily="34" charset="0"/>
              </a:rPr>
            </a:br>
            <a:endParaRPr lang="tr-TR">
              <a:latin typeface="Verdana" pitchFamily="34" charset="0"/>
            </a:endParaRPr>
          </a:p>
        </p:txBody>
      </p:sp>
      <p:sp>
        <p:nvSpPr>
          <p:cNvPr id="24586" name="Text Box 8"/>
          <p:cNvSpPr txBox="1">
            <a:spLocks noChangeArrowheads="1"/>
          </p:cNvSpPr>
          <p:nvPr/>
        </p:nvSpPr>
        <p:spPr bwMode="auto">
          <a:xfrm>
            <a:off x="1187624" y="0"/>
            <a:ext cx="678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3200" b="1" dirty="0">
                <a:solidFill>
                  <a:srgbClr val="2B277B"/>
                </a:solidFill>
                <a:latin typeface="Verdana" pitchFamily="34" charset="0"/>
              </a:rPr>
              <a:t>BMC </a:t>
            </a:r>
            <a:r>
              <a:rPr lang="tr-TR" sz="3200" b="1" dirty="0" smtClean="0">
                <a:solidFill>
                  <a:srgbClr val="2B277B"/>
                </a:solidFill>
                <a:latin typeface="Verdana" pitchFamily="34" charset="0"/>
              </a:rPr>
              <a:t>SAVUNMA SANAYİ</a:t>
            </a:r>
            <a:endParaRPr lang="tr-TR" sz="1600" b="1" dirty="0">
              <a:solidFill>
                <a:srgbClr val="2B277B"/>
              </a:solidFill>
              <a:latin typeface="Verdana" pitchFamily="34" charset="0"/>
            </a:endParaRPr>
          </a:p>
        </p:txBody>
      </p:sp>
      <p:graphicFrame>
        <p:nvGraphicFramePr>
          <p:cNvPr id="24578" name="Object 1024"/>
          <p:cNvGraphicFramePr>
            <a:graphicFrameLocks noChangeAspect="1"/>
          </p:cNvGraphicFramePr>
          <p:nvPr/>
        </p:nvGraphicFramePr>
        <p:xfrm>
          <a:off x="8356600" y="6400800"/>
          <a:ext cx="50641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9" name="Resim" r:id="rId4" imgW="861120" imgH="769680" progId="Word.Picture.8">
                  <p:embed/>
                </p:oleObj>
              </mc:Choice>
              <mc:Fallback>
                <p:oleObj name="Resim" r:id="rId4" imgW="861120" imgH="769680" progId="Word.Picture.8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6600" y="6400800"/>
                        <a:ext cx="506413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7" name="Text Box 21"/>
          <p:cNvSpPr txBox="1">
            <a:spLocks noChangeArrowheads="1"/>
          </p:cNvSpPr>
          <p:nvPr/>
        </p:nvSpPr>
        <p:spPr bwMode="auto">
          <a:xfrm>
            <a:off x="5257800" y="3596282"/>
            <a:ext cx="3276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200" dirty="0">
                <a:latin typeface="Arial Unicode MS" pitchFamily="34" charset="-128"/>
              </a:rPr>
              <a:t>BMC 250-10 Z ( 4x4 ) </a:t>
            </a:r>
          </a:p>
          <a:p>
            <a:pPr algn="ctr"/>
            <a:r>
              <a:rPr lang="tr-TR" sz="1200" dirty="0" smtClean="0">
                <a:latin typeface="Arial Unicode MS" pitchFamily="34" charset="-128"/>
              </a:rPr>
              <a:t>ÇOK AMAÇLI ZIRHLI ARAÇ</a:t>
            </a:r>
            <a:endParaRPr lang="tr-TR" sz="1200" dirty="0">
              <a:latin typeface="Arial Unicode MS" pitchFamily="34" charset="-128"/>
            </a:endParaRPr>
          </a:p>
          <a:p>
            <a:pPr algn="ctr"/>
            <a:r>
              <a:rPr lang="tr-TR" sz="1200" dirty="0" smtClean="0">
                <a:latin typeface="Arial Unicode MS" pitchFamily="34" charset="-128"/>
              </a:rPr>
              <a:t>SİLAH TŞIYICI ARAÇ</a:t>
            </a:r>
            <a:endParaRPr lang="tr-TR" sz="1200" dirty="0">
              <a:latin typeface="Arial Unicode MS" pitchFamily="34" charset="-128"/>
            </a:endParaRPr>
          </a:p>
        </p:txBody>
      </p:sp>
      <p:sp>
        <p:nvSpPr>
          <p:cNvPr id="813083" name="Rectangle 27"/>
          <p:cNvSpPr>
            <a:spLocks noChangeArrowheads="1"/>
          </p:cNvSpPr>
          <p:nvPr/>
        </p:nvSpPr>
        <p:spPr bwMode="auto">
          <a:xfrm>
            <a:off x="2627784" y="1156394"/>
            <a:ext cx="29547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ZIRHLI  ARAÇLAR  AİLESİ</a:t>
            </a:r>
            <a:endParaRPr lang="tr-TR" sz="1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4589" name="Text Box 31"/>
          <p:cNvSpPr txBox="1">
            <a:spLocks noChangeArrowheads="1"/>
          </p:cNvSpPr>
          <p:nvPr/>
        </p:nvSpPr>
        <p:spPr bwMode="auto">
          <a:xfrm>
            <a:off x="381000" y="5348882"/>
            <a:ext cx="449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dirty="0">
                <a:latin typeface="Arial Unicode MS" pitchFamily="34" charset="-128"/>
              </a:rPr>
              <a:t>BMC - KIRPI (4x4) </a:t>
            </a:r>
            <a:r>
              <a:rPr lang="tr-TR" dirty="0" smtClean="0">
                <a:latin typeface="Arial Unicode MS" pitchFamily="34" charset="-128"/>
              </a:rPr>
              <a:t>MKKA</a:t>
            </a:r>
            <a:endParaRPr lang="tr-TR" dirty="0">
              <a:latin typeface="Arial Unicode MS" pitchFamily="34" charset="-128"/>
            </a:endParaRPr>
          </a:p>
          <a:p>
            <a:r>
              <a:rPr lang="tr-TR" dirty="0" smtClean="0">
                <a:latin typeface="Arial Unicode MS" pitchFamily="34" charset="-128"/>
              </a:rPr>
              <a:t>MAYINA KARŞI KORUMALI ARAÇ</a:t>
            </a:r>
            <a:endParaRPr lang="tr-TR" sz="900" dirty="0">
              <a:latin typeface="Arial Unicode MS" pitchFamily="34" charset="-128"/>
            </a:endParaRPr>
          </a:p>
        </p:txBody>
      </p:sp>
      <p:pic>
        <p:nvPicPr>
          <p:cNvPr id="24590" name="Picture 41" descr="Z:\Belgelerim\broşür-fuar-basın-sunum\Araç Fotoları\SAS Araçları\APC\001.jpg"/>
          <p:cNvPicPr>
            <a:picLocks noChangeAspect="1" noChangeArrowheads="1"/>
          </p:cNvPicPr>
          <p:nvPr/>
        </p:nvPicPr>
        <p:blipFill>
          <a:blip r:embed="rId6" cstate="print"/>
          <a:srcRect l="4178" t="10078" r="10164" b="15057"/>
          <a:stretch>
            <a:fillRect/>
          </a:stretch>
        </p:blipFill>
        <p:spPr bwMode="auto">
          <a:xfrm>
            <a:off x="5334000" y="1546820"/>
            <a:ext cx="3124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44" descr="Z:\Belgelerim\broşür-fuar-basın-sunum\Araç Fotoları\SAS Araçları\APC\RPG koruma.jpg"/>
          <p:cNvPicPr>
            <a:picLocks noChangeAspect="1" noChangeArrowheads="1"/>
          </p:cNvPicPr>
          <p:nvPr/>
        </p:nvPicPr>
        <p:blipFill>
          <a:blip r:embed="rId7" cstate="print"/>
          <a:srcRect l="7730" t="17380" r="6018" b="7912"/>
          <a:stretch>
            <a:fillRect/>
          </a:stretch>
        </p:blipFill>
        <p:spPr bwMode="auto">
          <a:xfrm>
            <a:off x="5334000" y="4282082"/>
            <a:ext cx="31242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2" name="Text Box 46"/>
          <p:cNvSpPr txBox="1">
            <a:spLocks noChangeArrowheads="1"/>
          </p:cNvSpPr>
          <p:nvPr/>
        </p:nvSpPr>
        <p:spPr bwMode="auto">
          <a:xfrm>
            <a:off x="5334000" y="6034682"/>
            <a:ext cx="3276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200" dirty="0" smtClean="0">
                <a:latin typeface="Arial Unicode MS" pitchFamily="34" charset="-128"/>
              </a:rPr>
              <a:t>RPG’YE KARŞI KORUMA</a:t>
            </a:r>
            <a:endParaRPr lang="tr-TR" sz="800" dirty="0">
              <a:latin typeface="Arial Unicode MS" pitchFamily="34" charset="-128"/>
            </a:endParaRPr>
          </a:p>
        </p:txBody>
      </p:sp>
      <p:pic>
        <p:nvPicPr>
          <p:cNvPr id="24593" name="Picture 47" descr="C:\Documents and Settings\tdemir\Desktop\Endüstri Günü Resimler\BMC KİRPİ MRAP (4X4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628800"/>
            <a:ext cx="53340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 Dikdörtgen"/>
          <p:cNvSpPr/>
          <p:nvPr/>
        </p:nvSpPr>
        <p:spPr>
          <a:xfrm>
            <a:off x="1475656" y="591071"/>
            <a:ext cx="61590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Türk Silahlı Kuvvetlerine teslim edilen araçlar (1)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611560" y="1844824"/>
          <a:ext cx="793075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Dikdörtgen"/>
          <p:cNvSpPr/>
          <p:nvPr/>
        </p:nvSpPr>
        <p:spPr>
          <a:xfrm>
            <a:off x="359024" y="692696"/>
            <a:ext cx="8389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Lojistik desteğin yükleniciler tarafından sağlanmasına ilişkin düşüncelerimiz (2)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50000"/>
              </a:spcBef>
            </a:pPr>
            <a:r>
              <a:rPr lang="tr-TR" sz="1600" b="1" u="none">
                <a:latin typeface="Arial" charset="0"/>
              </a:rPr>
              <a:t>BMC SAN.TİC.A.Ş.</a:t>
            </a:r>
          </a:p>
        </p:txBody>
      </p:sp>
      <p:pic>
        <p:nvPicPr>
          <p:cNvPr id="15373" name="Picture 13" descr="http://www.bmc.com.tr/images/turkiye_servis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2357430"/>
            <a:ext cx="9144000" cy="4286250"/>
          </a:xfrm>
          <a:prstGeom prst="rect">
            <a:avLst/>
          </a:prstGeom>
          <a:noFill/>
        </p:spPr>
      </p:pic>
      <p:graphicFrame>
        <p:nvGraphicFramePr>
          <p:cNvPr id="12" name="11 Diyagram"/>
          <p:cNvGraphicFramePr/>
          <p:nvPr/>
        </p:nvGraphicFramePr>
        <p:xfrm>
          <a:off x="0" y="914400"/>
          <a:ext cx="9001156" cy="1443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2857488" y="59272"/>
            <a:ext cx="35004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b="1" u="none" dirty="0"/>
              <a:t>SATIŞ SONRASI HİZMETLER ( SSH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50000"/>
              </a:spcBef>
            </a:pPr>
            <a:r>
              <a:rPr lang="tr-TR" sz="1600" b="1" u="none">
                <a:latin typeface="Arial" charset="0"/>
              </a:rPr>
              <a:t>BMC SAN.TİC.A.Ş.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3260725" y="2860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r-TR" u="none"/>
          </a:p>
        </p:txBody>
      </p:sp>
      <p:graphicFrame>
        <p:nvGraphicFramePr>
          <p:cNvPr id="32789" name="Object 21"/>
          <p:cNvGraphicFramePr>
            <a:graphicFrameLocks noChangeAspect="1"/>
          </p:cNvGraphicFramePr>
          <p:nvPr/>
        </p:nvGraphicFramePr>
        <p:xfrm>
          <a:off x="1500166" y="3882728"/>
          <a:ext cx="6548454" cy="2689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" name="Bit Eşlem Resmi" r:id="rId3" imgW="7306695" imgH="3296110" progId="PBrush">
                  <p:embed/>
                </p:oleObj>
              </mc:Choice>
              <mc:Fallback>
                <p:oleObj name="Bit Eşlem Resmi" r:id="rId3" imgW="7306695" imgH="3296110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3882728"/>
                        <a:ext cx="6548454" cy="2689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5786446" y="4114808"/>
            <a:ext cx="147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b="1" u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SAMSUN</a:t>
            </a:r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3214678" y="4686312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b="1" u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ANKARA</a:t>
            </a:r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2071670" y="3786190"/>
            <a:ext cx="1744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b="1" u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İSTANBUL</a:t>
            </a:r>
          </a:p>
        </p:txBody>
      </p:sp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1142976" y="5000636"/>
            <a:ext cx="113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b="1" u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İZMİR</a:t>
            </a:r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6143636" y="5857892"/>
            <a:ext cx="1481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b="1" u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D.BAKIR</a:t>
            </a:r>
          </a:p>
        </p:txBody>
      </p:sp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3857620" y="6000768"/>
            <a:ext cx="1287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b="1" u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ADANA</a:t>
            </a:r>
          </a:p>
        </p:txBody>
      </p:sp>
      <p:graphicFrame>
        <p:nvGraphicFramePr>
          <p:cNvPr id="18" name="17 Diyagram"/>
          <p:cNvGraphicFramePr/>
          <p:nvPr/>
        </p:nvGraphicFramePr>
        <p:xfrm>
          <a:off x="1571604" y="500042"/>
          <a:ext cx="6096000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857488" y="59272"/>
            <a:ext cx="35004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b="1" u="none" dirty="0"/>
              <a:t>SATIŞ SONRASI HİZMETLER ( SSH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0" grpId="0" autoUpdateAnimBg="0"/>
      <p:bldP spid="32791" grpId="0" autoUpdateAnimBg="0"/>
      <p:bldP spid="32792" grpId="0" autoUpdateAnimBg="0"/>
      <p:bldP spid="32793" grpId="0" autoUpdateAnimBg="0"/>
      <p:bldP spid="32794" grpId="0" autoUpdateAnimBg="0"/>
      <p:bldP spid="3279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42844" y="571480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Mevcut savunma sistemlerine ait bakım/ onarım verilerinin ilgili yüklenici adaylarına ve/veya yüklenicilere açılmalıdır.</a:t>
            </a:r>
            <a:endParaRPr lang="tr-TR" sz="2400" dirty="0">
              <a:solidFill>
                <a:srgbClr val="FF0000"/>
              </a:solidFill>
            </a:endParaRPr>
          </a:p>
        </p:txBody>
      </p:sp>
      <p:graphicFrame>
        <p:nvGraphicFramePr>
          <p:cNvPr id="3" name="2 Diyagram"/>
          <p:cNvGraphicFramePr/>
          <p:nvPr/>
        </p:nvGraphicFramePr>
        <p:xfrm>
          <a:off x="285720" y="2008206"/>
          <a:ext cx="8358246" cy="4421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1520" y="571480"/>
            <a:ext cx="8892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Ömür devri yönetiminde, ihtiyacın belirlenmesi safhasından itibaren tasarım, geliştirme, üretim, kullanım ve elden çıkarma safhalarında tedarik makamlarının, kullanıcıların ve yüklenicilerin üstlenecekleri rollere ilişkin görüş ve önerilerimiz</a:t>
            </a:r>
            <a:endParaRPr lang="tr-TR" dirty="0">
              <a:solidFill>
                <a:srgbClr val="FF0000"/>
              </a:solidFill>
            </a:endParaRPr>
          </a:p>
        </p:txBody>
      </p:sp>
      <p:graphicFrame>
        <p:nvGraphicFramePr>
          <p:cNvPr id="3" name="2 Diyagram"/>
          <p:cNvGraphicFramePr/>
          <p:nvPr/>
        </p:nvGraphicFramePr>
        <p:xfrm>
          <a:off x="1643042" y="1500174"/>
          <a:ext cx="6500858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79512" y="642918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"Savunma </a:t>
            </a:r>
            <a:r>
              <a:rPr lang="tr-TR" sz="2400" dirty="0" err="1" smtClean="0">
                <a:solidFill>
                  <a:srgbClr val="FF0000"/>
                </a:solidFill>
              </a:rPr>
              <a:t>Sanayii</a:t>
            </a:r>
            <a:r>
              <a:rPr lang="tr-TR" sz="2400" dirty="0" smtClean="0">
                <a:solidFill>
                  <a:srgbClr val="FF0000"/>
                </a:solidFill>
              </a:rPr>
              <a:t> ELD Platformu“ Kurulmalıdır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2114861" y="3177141"/>
            <a:ext cx="4914278" cy="5037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2800" b="1" kern="1200" dirty="0" smtClean="0"/>
              <a:t>SASAD Faaliyet Alanları</a:t>
            </a:r>
            <a:endParaRPr lang="tr-TR" sz="2800" b="1" kern="1200" dirty="0"/>
          </a:p>
        </p:txBody>
      </p:sp>
      <p:graphicFrame>
        <p:nvGraphicFramePr>
          <p:cNvPr id="6" name="5 Diyagram"/>
          <p:cNvGraphicFramePr/>
          <p:nvPr/>
        </p:nvGraphicFramePr>
        <p:xfrm>
          <a:off x="642910" y="2060848"/>
          <a:ext cx="8033546" cy="4368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195736" y="620688"/>
            <a:ext cx="5359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Platforma aşağıdaki görevler verilmelidir</a:t>
            </a:r>
            <a:endParaRPr lang="tr-TR" sz="2400" dirty="0">
              <a:solidFill>
                <a:srgbClr val="FF0000"/>
              </a:solidFill>
            </a:endParaRPr>
          </a:p>
        </p:txBody>
      </p:sp>
      <p:graphicFrame>
        <p:nvGraphicFramePr>
          <p:cNvPr id="7" name="6 Diyagram"/>
          <p:cNvGraphicFramePr/>
          <p:nvPr/>
        </p:nvGraphicFramePr>
        <p:xfrm>
          <a:off x="1071538" y="1214422"/>
          <a:ext cx="764386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A9F6EA-747D-4A16-92BA-A8F384C08874}" type="slidenum">
              <a:rPr lang="tr-TR"/>
              <a:pPr>
                <a:defRPr/>
              </a:pPr>
              <a:t>27</a:t>
            </a:fld>
            <a:endParaRPr lang="tr-TR"/>
          </a:p>
        </p:txBody>
      </p:sp>
      <p:sp>
        <p:nvSpPr>
          <p:cNvPr id="91140" name="Text Box 2"/>
          <p:cNvSpPr txBox="1">
            <a:spLocks noChangeArrowheads="1"/>
          </p:cNvSpPr>
          <p:nvPr/>
        </p:nvSpPr>
        <p:spPr bwMode="auto">
          <a:xfrm>
            <a:off x="1475656" y="233363"/>
            <a:ext cx="7668344" cy="9929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tr-TR" sz="2800" b="1" u="none">
              <a:latin typeface="Verdana" pitchFamily="34" charset="0"/>
            </a:endParaRPr>
          </a:p>
        </p:txBody>
      </p:sp>
      <p:sp>
        <p:nvSpPr>
          <p:cNvPr id="91141" name="Text Box 3"/>
          <p:cNvSpPr txBox="1">
            <a:spLocks noChangeArrowheads="1"/>
          </p:cNvSpPr>
          <p:nvPr/>
        </p:nvSpPr>
        <p:spPr bwMode="auto">
          <a:xfrm>
            <a:off x="0" y="228600"/>
            <a:ext cx="533400" cy="176064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tr-TR" sz="2800" b="1" u="none">
              <a:latin typeface="Arial" charset="0"/>
            </a:endParaRPr>
          </a:p>
        </p:txBody>
      </p:sp>
      <p:sp>
        <p:nvSpPr>
          <p:cNvPr id="91143" name="Rectangle 5"/>
          <p:cNvSpPr>
            <a:spLocks noChangeArrowheads="1"/>
          </p:cNvSpPr>
          <p:nvPr/>
        </p:nvSpPr>
        <p:spPr bwMode="auto">
          <a:xfrm>
            <a:off x="0" y="914400"/>
            <a:ext cx="3352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b="1" u="none">
                <a:latin typeface="Verdana" pitchFamily="34" charset="0"/>
              </a:rPr>
              <a:t/>
            </a:r>
            <a:br>
              <a:rPr lang="tr-TR" b="1" u="none">
                <a:latin typeface="Verdana" pitchFamily="34" charset="0"/>
              </a:rPr>
            </a:br>
            <a:r>
              <a:rPr lang="tr-TR" b="1" u="none">
                <a:latin typeface="Verdana" pitchFamily="34" charset="0"/>
              </a:rPr>
              <a:t>  </a:t>
            </a:r>
            <a:br>
              <a:rPr lang="tr-TR" b="1" u="none">
                <a:latin typeface="Verdana" pitchFamily="34" charset="0"/>
              </a:rPr>
            </a:br>
            <a:r>
              <a:rPr lang="tr-TR" b="1" u="none">
                <a:latin typeface="Verdana" pitchFamily="34" charset="0"/>
              </a:rPr>
              <a:t/>
            </a:r>
            <a:br>
              <a:rPr lang="tr-TR" b="1" u="none">
                <a:latin typeface="Verdana" pitchFamily="34" charset="0"/>
              </a:rPr>
            </a:br>
            <a:r>
              <a:rPr lang="tr-TR" b="1" u="none">
                <a:latin typeface="Verdana" pitchFamily="34" charset="0"/>
              </a:rPr>
              <a:t/>
            </a:r>
            <a:br>
              <a:rPr lang="tr-TR" b="1" u="none">
                <a:latin typeface="Verdana" pitchFamily="34" charset="0"/>
              </a:rPr>
            </a:br>
            <a:endParaRPr lang="tr-TR" b="1" u="none">
              <a:latin typeface="Verdana" pitchFamily="34" charset="0"/>
            </a:endParaRPr>
          </a:p>
        </p:txBody>
      </p:sp>
      <p:sp>
        <p:nvSpPr>
          <p:cNvPr id="91144" name="Text Box 6"/>
          <p:cNvSpPr txBox="1">
            <a:spLocks noChangeArrowheads="1"/>
          </p:cNvSpPr>
          <p:nvPr/>
        </p:nvSpPr>
        <p:spPr bwMode="auto">
          <a:xfrm>
            <a:off x="0" y="6553200"/>
            <a:ext cx="9144000" cy="228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tr-TR" sz="2800" b="1" u="none">
              <a:latin typeface="Arial" charset="0"/>
            </a:endParaRPr>
          </a:p>
        </p:txBody>
      </p:sp>
      <p:sp>
        <p:nvSpPr>
          <p:cNvPr id="91145" name="Text Box 8"/>
          <p:cNvSpPr txBox="1">
            <a:spLocks noChangeArrowheads="1"/>
          </p:cNvSpPr>
          <p:nvPr/>
        </p:nvSpPr>
        <p:spPr bwMode="auto">
          <a:xfrm>
            <a:off x="2362200" y="1143000"/>
            <a:ext cx="449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 sz="2000" b="1" u="none">
              <a:latin typeface="Arial" charset="0"/>
            </a:endParaRPr>
          </a:p>
        </p:txBody>
      </p:sp>
      <p:graphicFrame>
        <p:nvGraphicFramePr>
          <p:cNvPr id="91138" name="Object 0"/>
          <p:cNvGraphicFramePr>
            <a:graphicFrameLocks noChangeAspect="1"/>
          </p:cNvGraphicFramePr>
          <p:nvPr/>
        </p:nvGraphicFramePr>
        <p:xfrm>
          <a:off x="8356600" y="6400800"/>
          <a:ext cx="50641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4" name="Resim" r:id="rId3" imgW="861120" imgH="769680" progId="Word.Picture.8">
                  <p:embed/>
                </p:oleObj>
              </mc:Choice>
              <mc:Fallback>
                <p:oleObj name="Resim" r:id="rId3" imgW="861120" imgH="769680" progId="Word.Picture.8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6600" y="6400800"/>
                        <a:ext cx="506413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1146" name="Picture 12" descr="C:\Documents and Settings\spasabeyoglu\Belgelerim\ARAÇLAR EUROSATORY\Vehicles Photo (High Resulation)\ARAÇLAR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276600"/>
            <a:ext cx="83820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7" name="Text Box 13"/>
          <p:cNvSpPr txBox="1">
            <a:spLocks noChangeArrowheads="1"/>
          </p:cNvSpPr>
          <p:nvPr/>
        </p:nvSpPr>
        <p:spPr bwMode="auto">
          <a:xfrm>
            <a:off x="2057400" y="1905000"/>
            <a:ext cx="510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4000" b="1"/>
              <a:t>TEŞEKKÜRLER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30B08C-E351-4DC9-9CF4-ED3001B878BC}" type="slidenum">
              <a:rPr lang="tr-TR"/>
              <a:pPr>
                <a:defRPr/>
              </a:pPr>
              <a:t>3</a:t>
            </a:fld>
            <a:endParaRPr lang="tr-TR"/>
          </a:p>
        </p:txBody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0" y="6553200"/>
            <a:ext cx="9144000" cy="228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tr-TR" sz="2800">
              <a:latin typeface="Arial" charset="0"/>
            </a:endParaRPr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1475656" y="233363"/>
            <a:ext cx="7668344" cy="171301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tr-TR" sz="2800">
              <a:latin typeface="Verdana" pitchFamily="34" charset="0"/>
            </a:endParaRPr>
          </a:p>
        </p:txBody>
      </p:sp>
      <p:sp>
        <p:nvSpPr>
          <p:cNvPr id="25606" name="Text Box 4"/>
          <p:cNvSpPr txBox="1">
            <a:spLocks noChangeArrowheads="1"/>
          </p:cNvSpPr>
          <p:nvPr/>
        </p:nvSpPr>
        <p:spPr bwMode="auto">
          <a:xfrm>
            <a:off x="0" y="260648"/>
            <a:ext cx="533400" cy="216024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tr-TR" sz="2800">
              <a:latin typeface="Arial" charset="0"/>
            </a:endParaRPr>
          </a:p>
        </p:txBody>
      </p:sp>
      <p:sp>
        <p:nvSpPr>
          <p:cNvPr id="25608" name="Rectangle 6"/>
          <p:cNvSpPr>
            <a:spLocks noChangeArrowheads="1"/>
          </p:cNvSpPr>
          <p:nvPr/>
        </p:nvSpPr>
        <p:spPr bwMode="auto">
          <a:xfrm>
            <a:off x="0" y="914400"/>
            <a:ext cx="3352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>
                <a:latin typeface="Verdana" pitchFamily="34" charset="0"/>
              </a:rPr>
              <a:t/>
            </a:r>
            <a:br>
              <a:rPr lang="tr-TR">
                <a:latin typeface="Verdana" pitchFamily="34" charset="0"/>
              </a:rPr>
            </a:br>
            <a:r>
              <a:rPr lang="tr-TR">
                <a:latin typeface="Verdana" pitchFamily="34" charset="0"/>
              </a:rPr>
              <a:t>  </a:t>
            </a:r>
            <a:br>
              <a:rPr lang="tr-TR">
                <a:latin typeface="Verdana" pitchFamily="34" charset="0"/>
              </a:rPr>
            </a:br>
            <a:r>
              <a:rPr lang="tr-TR">
                <a:latin typeface="Verdana" pitchFamily="34" charset="0"/>
              </a:rPr>
              <a:t/>
            </a:r>
            <a:br>
              <a:rPr lang="tr-TR">
                <a:latin typeface="Verdana" pitchFamily="34" charset="0"/>
              </a:rPr>
            </a:br>
            <a:r>
              <a:rPr lang="tr-TR">
                <a:latin typeface="Verdana" pitchFamily="34" charset="0"/>
              </a:rPr>
              <a:t/>
            </a:r>
            <a:br>
              <a:rPr lang="tr-TR">
                <a:latin typeface="Verdana" pitchFamily="34" charset="0"/>
              </a:rPr>
            </a:br>
            <a:endParaRPr lang="tr-TR">
              <a:latin typeface="Verdana" pitchFamily="34" charset="0"/>
            </a:endParaRPr>
          </a:p>
        </p:txBody>
      </p:sp>
      <p:sp>
        <p:nvSpPr>
          <p:cNvPr id="25610" name="Text Box 8"/>
          <p:cNvSpPr txBox="1">
            <a:spLocks noChangeArrowheads="1"/>
          </p:cNvSpPr>
          <p:nvPr/>
        </p:nvSpPr>
        <p:spPr bwMode="auto">
          <a:xfrm>
            <a:off x="1115616" y="0"/>
            <a:ext cx="678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3200" b="1" dirty="0">
                <a:solidFill>
                  <a:srgbClr val="2B277B"/>
                </a:solidFill>
                <a:latin typeface="Verdana" pitchFamily="34" charset="0"/>
              </a:rPr>
              <a:t>BMC </a:t>
            </a:r>
            <a:r>
              <a:rPr lang="tr-TR" sz="3200" b="1" dirty="0" smtClean="0">
                <a:solidFill>
                  <a:srgbClr val="2B277B"/>
                </a:solidFill>
                <a:latin typeface="Verdana" pitchFamily="34" charset="0"/>
              </a:rPr>
              <a:t>SAVUNMA SANAYİ</a:t>
            </a:r>
            <a:endParaRPr lang="tr-TR" sz="1600" b="1" dirty="0">
              <a:solidFill>
                <a:srgbClr val="2B277B"/>
              </a:solidFill>
              <a:latin typeface="Verdana" pitchFamily="34" charset="0"/>
            </a:endParaRPr>
          </a:p>
        </p:txBody>
      </p:sp>
      <p:graphicFrame>
        <p:nvGraphicFramePr>
          <p:cNvPr id="25602" name="Object 9"/>
          <p:cNvGraphicFramePr>
            <a:graphicFrameLocks noChangeAspect="1"/>
          </p:cNvGraphicFramePr>
          <p:nvPr/>
        </p:nvGraphicFramePr>
        <p:xfrm>
          <a:off x="8356600" y="6400800"/>
          <a:ext cx="50641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3" name="Resim" r:id="rId4" imgW="861120" imgH="769680" progId="Word.Picture.8">
                  <p:embed/>
                </p:oleObj>
              </mc:Choice>
              <mc:Fallback>
                <p:oleObj name="Resim" r:id="rId4" imgW="861120" imgH="769680" progId="Word.Pictur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6600" y="6400800"/>
                        <a:ext cx="506413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11" name="Picture 10" descr="DSC00995"/>
          <p:cNvPicPr>
            <a:picLocks noChangeAspect="1" noChangeArrowheads="1"/>
          </p:cNvPicPr>
          <p:nvPr/>
        </p:nvPicPr>
        <p:blipFill>
          <a:blip r:embed="rId6" cstate="print"/>
          <a:srcRect l="7657" t="7649" r="8110" b="17769"/>
          <a:stretch>
            <a:fillRect/>
          </a:stretch>
        </p:blipFill>
        <p:spPr bwMode="auto">
          <a:xfrm>
            <a:off x="6781800" y="2973705"/>
            <a:ext cx="1600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2" name="Text Box 11"/>
          <p:cNvSpPr txBox="1">
            <a:spLocks noChangeArrowheads="1"/>
          </p:cNvSpPr>
          <p:nvPr/>
        </p:nvSpPr>
        <p:spPr bwMode="auto">
          <a:xfrm>
            <a:off x="539552" y="2516505"/>
            <a:ext cx="1944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900" dirty="0">
                <a:latin typeface="Arial Unicode MS" pitchFamily="34" charset="-128"/>
              </a:rPr>
              <a:t>BMC EFE ( 4x4 ) 2.5 Ton</a:t>
            </a:r>
          </a:p>
          <a:p>
            <a:r>
              <a:rPr lang="tr-TR" sz="900" dirty="0" smtClean="0">
                <a:latin typeface="Arial Unicode MS" pitchFamily="34" charset="-128"/>
              </a:rPr>
              <a:t>TAKTİK TEKERLEKLİ ARAÇ</a:t>
            </a:r>
            <a:endParaRPr lang="tr-TR" sz="800" dirty="0">
              <a:latin typeface="Arial Unicode MS" pitchFamily="34" charset="-128"/>
            </a:endParaRPr>
          </a:p>
        </p:txBody>
      </p:sp>
      <p:sp>
        <p:nvSpPr>
          <p:cNvPr id="25613" name="Text Box 12"/>
          <p:cNvSpPr txBox="1">
            <a:spLocks noChangeArrowheads="1"/>
          </p:cNvSpPr>
          <p:nvPr/>
        </p:nvSpPr>
        <p:spPr bwMode="auto">
          <a:xfrm>
            <a:off x="457200" y="4192905"/>
            <a:ext cx="1905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900" dirty="0">
                <a:latin typeface="Arial Unicode MS" pitchFamily="34" charset="-128"/>
              </a:rPr>
              <a:t>BMC 235-16 P ( 4x4 ) 5 Ton </a:t>
            </a:r>
            <a:r>
              <a:rPr lang="tr-TR" sz="900" dirty="0" smtClean="0">
                <a:latin typeface="Arial Unicode MS" pitchFamily="34" charset="-128"/>
              </a:rPr>
              <a:t>TAKTİK TEKERLEKLİ ARAÇ</a:t>
            </a:r>
            <a:endParaRPr lang="tr-TR" sz="800" dirty="0">
              <a:latin typeface="Arial Unicode MS" pitchFamily="34" charset="-128"/>
            </a:endParaRPr>
          </a:p>
          <a:p>
            <a:endParaRPr lang="tr-TR" sz="800" dirty="0">
              <a:latin typeface="Arial Unicode MS" pitchFamily="34" charset="-128"/>
            </a:endParaRPr>
          </a:p>
        </p:txBody>
      </p:sp>
      <p:sp>
        <p:nvSpPr>
          <p:cNvPr id="25614" name="Text Box 13"/>
          <p:cNvSpPr txBox="1">
            <a:spLocks noChangeArrowheads="1"/>
          </p:cNvSpPr>
          <p:nvPr/>
        </p:nvSpPr>
        <p:spPr bwMode="auto">
          <a:xfrm>
            <a:off x="457200" y="5945505"/>
            <a:ext cx="1962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900" dirty="0">
                <a:latin typeface="Arial Unicode MS" pitchFamily="34" charset="-128"/>
              </a:rPr>
              <a:t>BMC 380-26 P ( 6x6 ) 10 Ton </a:t>
            </a:r>
            <a:r>
              <a:rPr lang="tr-TR" sz="900" dirty="0" smtClean="0">
                <a:latin typeface="Arial Unicode MS" pitchFamily="34" charset="-128"/>
              </a:rPr>
              <a:t>TAKTİK TEKERLEKLİ ARAÇ</a:t>
            </a:r>
            <a:endParaRPr lang="tr-TR" sz="800" dirty="0">
              <a:latin typeface="Arial Unicode MS" pitchFamily="34" charset="-128"/>
            </a:endParaRPr>
          </a:p>
        </p:txBody>
      </p:sp>
      <p:sp>
        <p:nvSpPr>
          <p:cNvPr id="25615" name="Text Box 14"/>
          <p:cNvSpPr txBox="1">
            <a:spLocks noChangeArrowheads="1"/>
          </p:cNvSpPr>
          <p:nvPr/>
        </p:nvSpPr>
        <p:spPr bwMode="auto">
          <a:xfrm>
            <a:off x="6705600" y="2516505"/>
            <a:ext cx="18272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900" dirty="0">
                <a:latin typeface="Arial Unicode MS" pitchFamily="34" charset="-128"/>
              </a:rPr>
              <a:t>BMC 235-16 ( 4x4 ) 5 Ton </a:t>
            </a:r>
            <a:r>
              <a:rPr lang="tr-TR" sz="900" dirty="0" smtClean="0">
                <a:latin typeface="Arial Unicode MS" pitchFamily="34" charset="-128"/>
              </a:rPr>
              <a:t>SEYYAR TAMİRHANE ARACI</a:t>
            </a:r>
            <a:endParaRPr lang="tr-TR" sz="800" dirty="0">
              <a:latin typeface="Arial Unicode MS" pitchFamily="34" charset="-128"/>
            </a:endParaRPr>
          </a:p>
        </p:txBody>
      </p:sp>
      <p:sp>
        <p:nvSpPr>
          <p:cNvPr id="1024015" name="Text Box 15"/>
          <p:cNvSpPr txBox="1">
            <a:spLocks noChangeArrowheads="1"/>
          </p:cNvSpPr>
          <p:nvPr/>
        </p:nvSpPr>
        <p:spPr bwMode="auto">
          <a:xfrm>
            <a:off x="6705600" y="4192905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tr-TR" sz="900" dirty="0">
                <a:latin typeface="Arial Unicode MS" pitchFamily="34" charset="-128"/>
              </a:rPr>
              <a:t>BMC 215-09 ( 4x4 ) 2.5Ton EOD </a:t>
            </a:r>
            <a:r>
              <a:rPr lang="tr-TR" sz="900" dirty="0" smtClean="0">
                <a:latin typeface="Arial Unicode MS" pitchFamily="34" charset="-128"/>
              </a:rPr>
              <a:t>ARACI</a:t>
            </a:r>
            <a:endParaRPr lang="tr-TR" sz="21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024016" name="Rectangle 16"/>
          <p:cNvSpPr>
            <a:spLocks noChangeArrowheads="1"/>
          </p:cNvSpPr>
          <p:nvPr/>
        </p:nvSpPr>
        <p:spPr bwMode="auto">
          <a:xfrm>
            <a:off x="2590800" y="1221105"/>
            <a:ext cx="4536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TAKTİK  TEKERLEKLİ  ARAÇLAR  AİLESİ</a:t>
            </a:r>
            <a:endParaRPr lang="tr-TR" sz="1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pic>
        <p:nvPicPr>
          <p:cNvPr id="25618" name="Picture 17" descr="10 Ton 6x6 -Tasmus-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2964180"/>
            <a:ext cx="1905000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9" name="Text Box 18"/>
          <p:cNvSpPr txBox="1">
            <a:spLocks noChangeArrowheads="1"/>
          </p:cNvSpPr>
          <p:nvPr/>
        </p:nvSpPr>
        <p:spPr bwMode="auto">
          <a:xfrm>
            <a:off x="3505200" y="4192905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900" dirty="0">
                <a:latin typeface="Arial Unicode MS" pitchFamily="34" charset="-128"/>
              </a:rPr>
              <a:t>BMC 380-26 F  ( 6x6 ) 10 Ton TASMUS </a:t>
            </a:r>
            <a:r>
              <a:rPr lang="tr-TR" sz="900" dirty="0" smtClean="0">
                <a:latin typeface="Arial Unicode MS" pitchFamily="34" charset="-128"/>
              </a:rPr>
              <a:t>PROJESİ ARACI</a:t>
            </a:r>
            <a:endParaRPr lang="tr-TR" sz="900" dirty="0">
              <a:latin typeface="Arial Unicode MS" pitchFamily="34" charset="-128"/>
            </a:endParaRPr>
          </a:p>
        </p:txBody>
      </p:sp>
      <p:sp>
        <p:nvSpPr>
          <p:cNvPr id="25620" name="Text Box 19"/>
          <p:cNvSpPr txBox="1">
            <a:spLocks noChangeArrowheads="1"/>
          </p:cNvSpPr>
          <p:nvPr/>
        </p:nvSpPr>
        <p:spPr bwMode="auto">
          <a:xfrm>
            <a:off x="6705600" y="5945505"/>
            <a:ext cx="19621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900" dirty="0">
                <a:latin typeface="Arial Unicode MS" pitchFamily="34" charset="-128"/>
              </a:rPr>
              <a:t>BMC 235-16 ( 4x4 ) 5 Ton</a:t>
            </a:r>
            <a:r>
              <a:rPr lang="tr-TR" dirty="0"/>
              <a:t> </a:t>
            </a:r>
            <a:r>
              <a:rPr lang="tr-TR" sz="900" dirty="0" smtClean="0">
                <a:latin typeface="Arial Unicode MS" pitchFamily="34" charset="-128"/>
              </a:rPr>
              <a:t>ŞELTER ARACI</a:t>
            </a:r>
            <a:endParaRPr lang="tr-TR" sz="900" dirty="0">
              <a:latin typeface="Arial Unicode MS" pitchFamily="34" charset="-128"/>
            </a:endParaRPr>
          </a:p>
        </p:txBody>
      </p:sp>
      <p:pic>
        <p:nvPicPr>
          <p:cNvPr id="25621" name="Picture 23" descr="Z:\Belgelerim\broşür-fuar-basın-sunum\Araç Fotoları\SAS Araçları\seyyar tamirhane pro kabinl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1602105"/>
            <a:ext cx="17526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2" name="Picture 24" descr="Z:\Belgelerim\broşür-fuar-basın-sunum\Araç Fotoları\SAS Araçları\Selter Aracı\04.jpg"/>
          <p:cNvPicPr>
            <a:picLocks noChangeAspect="1" noChangeArrowheads="1"/>
          </p:cNvPicPr>
          <p:nvPr/>
        </p:nvPicPr>
        <p:blipFill>
          <a:blip r:embed="rId9" cstate="print"/>
          <a:srcRect l="6706" t="8398" r="7648" b="4813"/>
          <a:stretch>
            <a:fillRect/>
          </a:stretch>
        </p:blipFill>
        <p:spPr bwMode="auto">
          <a:xfrm>
            <a:off x="6705600" y="4878705"/>
            <a:ext cx="15240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3" name="Picture 25" descr="C:\Documents and Settings\tdemir\Desktop\Endüstri Günü Resimler\TANITIM YAZILARI-SASAD\ENSON YAPILAN\resize resimler-tanıtım\BMC EFE (4X4) 2,5 TON  TT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552" y="1507649"/>
            <a:ext cx="1752600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4" name="Picture 26" descr="C:\Documents and Settings\tdemir\Desktop\Endüstri Günü Resimler\TANITIM YAZILARI-SASAD\ENSON YAPILAN\resize resimler-tanıtım\BMC 235-16 P (4X4) 5 TON TT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" y="3199130"/>
            <a:ext cx="18288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5" name="Picture 27" descr="C:\Documents and Settings\tdemir\Desktop\Endüstri Günü Resimler\TANITIM YAZILARI-SASAD\ENSON YAPILAN\resize resimler-tanıtım\BMC 380-26 P (6X6) 10 TON TTA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" y="4981893"/>
            <a:ext cx="1905000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1 Dikdörtgen"/>
          <p:cNvSpPr/>
          <p:nvPr/>
        </p:nvSpPr>
        <p:spPr>
          <a:xfrm>
            <a:off x="1475656" y="620688"/>
            <a:ext cx="61590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Türk Silahlı Kuvvetlerine teslim edilen araçlar (2)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B37C14-512B-4CD0-A66A-D2A34DD4A9AE}" type="slidenum">
              <a:rPr lang="tr-TR"/>
              <a:pPr>
                <a:defRPr/>
              </a:pPr>
              <a:t>4</a:t>
            </a:fld>
            <a:endParaRPr lang="tr-TR"/>
          </a:p>
        </p:txBody>
      </p:sp>
      <p:sp>
        <p:nvSpPr>
          <p:cNvPr id="26628" name="Text Box 2"/>
          <p:cNvSpPr txBox="1">
            <a:spLocks noChangeArrowheads="1"/>
          </p:cNvSpPr>
          <p:nvPr/>
        </p:nvSpPr>
        <p:spPr bwMode="auto">
          <a:xfrm>
            <a:off x="0" y="6553200"/>
            <a:ext cx="9144000" cy="228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tr-TR" sz="2800">
              <a:latin typeface="Arial" charset="0"/>
            </a:endParaRPr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1371600" y="260648"/>
            <a:ext cx="7772400" cy="216024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tr-TR" sz="2800">
              <a:latin typeface="Verdana" pitchFamily="34" charset="0"/>
            </a:endParaRP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0" y="228600"/>
            <a:ext cx="533400" cy="176064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tr-TR" sz="2800">
              <a:latin typeface="Arial" charset="0"/>
            </a:endParaRPr>
          </a:p>
        </p:txBody>
      </p:sp>
      <p:sp>
        <p:nvSpPr>
          <p:cNvPr id="26632" name="Rectangle 6"/>
          <p:cNvSpPr>
            <a:spLocks noChangeArrowheads="1"/>
          </p:cNvSpPr>
          <p:nvPr/>
        </p:nvSpPr>
        <p:spPr bwMode="auto">
          <a:xfrm>
            <a:off x="0" y="914400"/>
            <a:ext cx="3352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>
                <a:latin typeface="Verdana" pitchFamily="34" charset="0"/>
              </a:rPr>
              <a:t/>
            </a:r>
            <a:br>
              <a:rPr lang="tr-TR">
                <a:latin typeface="Verdana" pitchFamily="34" charset="0"/>
              </a:rPr>
            </a:br>
            <a:r>
              <a:rPr lang="tr-TR">
                <a:latin typeface="Verdana" pitchFamily="34" charset="0"/>
              </a:rPr>
              <a:t>  </a:t>
            </a:r>
            <a:br>
              <a:rPr lang="tr-TR">
                <a:latin typeface="Verdana" pitchFamily="34" charset="0"/>
              </a:rPr>
            </a:br>
            <a:r>
              <a:rPr lang="tr-TR">
                <a:latin typeface="Verdana" pitchFamily="34" charset="0"/>
              </a:rPr>
              <a:t/>
            </a:r>
            <a:br>
              <a:rPr lang="tr-TR">
                <a:latin typeface="Verdana" pitchFamily="34" charset="0"/>
              </a:rPr>
            </a:br>
            <a:r>
              <a:rPr lang="tr-TR">
                <a:latin typeface="Verdana" pitchFamily="34" charset="0"/>
              </a:rPr>
              <a:t/>
            </a:r>
            <a:br>
              <a:rPr lang="tr-TR">
                <a:latin typeface="Verdana" pitchFamily="34" charset="0"/>
              </a:rPr>
            </a:br>
            <a:endParaRPr lang="tr-TR">
              <a:latin typeface="Verdana" pitchFamily="34" charset="0"/>
            </a:endParaRPr>
          </a:p>
        </p:txBody>
      </p:sp>
      <p:sp>
        <p:nvSpPr>
          <p:cNvPr id="26633" name="Text Box 7"/>
          <p:cNvSpPr txBox="1">
            <a:spLocks noChangeArrowheads="1"/>
          </p:cNvSpPr>
          <p:nvPr/>
        </p:nvSpPr>
        <p:spPr bwMode="auto">
          <a:xfrm>
            <a:off x="2984500" y="6540500"/>
            <a:ext cx="2667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tr-TR" sz="1000" dirty="0">
              <a:solidFill>
                <a:srgbClr val="2B277B"/>
              </a:solidFill>
              <a:latin typeface="Verdana" pitchFamily="34" charset="0"/>
            </a:endParaRPr>
          </a:p>
        </p:txBody>
      </p:sp>
      <p:sp>
        <p:nvSpPr>
          <p:cNvPr id="26634" name="Text Box 8"/>
          <p:cNvSpPr txBox="1">
            <a:spLocks noChangeArrowheads="1"/>
          </p:cNvSpPr>
          <p:nvPr/>
        </p:nvSpPr>
        <p:spPr bwMode="auto">
          <a:xfrm>
            <a:off x="1115616" y="0"/>
            <a:ext cx="678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3200" b="1" dirty="0" smtClean="0">
                <a:solidFill>
                  <a:srgbClr val="2B277B"/>
                </a:solidFill>
                <a:latin typeface="Verdana" pitchFamily="34" charset="0"/>
              </a:rPr>
              <a:t>BMC SAVUNMA SANAYİ</a:t>
            </a:r>
            <a:endParaRPr lang="tr-TR" sz="1600" b="1" dirty="0">
              <a:solidFill>
                <a:srgbClr val="2B277B"/>
              </a:solidFill>
              <a:latin typeface="Verdana" pitchFamily="34" charset="0"/>
            </a:endParaRPr>
          </a:p>
        </p:txBody>
      </p:sp>
      <p:graphicFrame>
        <p:nvGraphicFramePr>
          <p:cNvPr id="26626" name="Object 13"/>
          <p:cNvGraphicFramePr>
            <a:graphicFrameLocks noChangeAspect="1"/>
          </p:cNvGraphicFramePr>
          <p:nvPr/>
        </p:nvGraphicFramePr>
        <p:xfrm>
          <a:off x="8356600" y="6400800"/>
          <a:ext cx="50641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7" name="Resim" r:id="rId4" imgW="861120" imgH="769680" progId="Word.Picture.8">
                  <p:embed/>
                </p:oleObj>
              </mc:Choice>
              <mc:Fallback>
                <p:oleObj name="Resim" r:id="rId4" imgW="861120" imgH="769680" progId="Word.Picture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6600" y="6400800"/>
                        <a:ext cx="506413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4" name="AutoShape 4"/>
          <p:cNvSpPr>
            <a:spLocks noChangeAspect="1" noChangeArrowheads="1" noTextEdit="1"/>
          </p:cNvSpPr>
          <p:nvPr/>
        </p:nvSpPr>
        <p:spPr bwMode="auto">
          <a:xfrm>
            <a:off x="251520" y="902865"/>
            <a:ext cx="8153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902865"/>
            <a:ext cx="8234363" cy="562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Metin kutusu"/>
          <p:cNvSpPr txBox="1"/>
          <p:nvPr/>
        </p:nvSpPr>
        <p:spPr>
          <a:xfrm>
            <a:off x="1835696" y="1035598"/>
            <a:ext cx="6264696" cy="432220"/>
          </a:xfrm>
          <a:prstGeom prst="rect">
            <a:avLst/>
          </a:prstGeom>
          <a:solidFill>
            <a:schemeClr val="bg1"/>
          </a:solidFill>
        </p:spPr>
        <p:txBody>
          <a:bodyPr wrap="square" bIns="108000" rtlCol="0">
            <a:spAutoFit/>
          </a:bodyPr>
          <a:lstStyle/>
          <a:p>
            <a:r>
              <a:rPr lang="tr-TR" dirty="0" smtClean="0"/>
              <a:t>LOJİSTİK DESTEK VE ÖZEL AMAÇLI ARAÇLAR AİLESİ</a:t>
            </a:r>
            <a:endParaRPr lang="tr-TR" dirty="0"/>
          </a:p>
        </p:txBody>
      </p:sp>
      <p:sp>
        <p:nvSpPr>
          <p:cNvPr id="19" name="18 Metin kutusu"/>
          <p:cNvSpPr txBox="1"/>
          <p:nvPr/>
        </p:nvSpPr>
        <p:spPr>
          <a:xfrm>
            <a:off x="755576" y="2631057"/>
            <a:ext cx="26642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BMC PRO 624 (6X2) 5 TON</a:t>
            </a:r>
          </a:p>
          <a:p>
            <a:r>
              <a:rPr lang="tr-TR" sz="1400" dirty="0" smtClean="0"/>
              <a:t>KURTARICI ARAÇ</a:t>
            </a:r>
            <a:endParaRPr lang="tr-TR" sz="1400" dirty="0"/>
          </a:p>
        </p:txBody>
      </p:sp>
      <p:sp>
        <p:nvSpPr>
          <p:cNvPr id="20" name="19 Metin kutusu"/>
          <p:cNvSpPr txBox="1"/>
          <p:nvPr/>
        </p:nvSpPr>
        <p:spPr>
          <a:xfrm>
            <a:off x="4891260" y="2549497"/>
            <a:ext cx="2952328" cy="513405"/>
          </a:xfrm>
          <a:prstGeom prst="rect">
            <a:avLst/>
          </a:prstGeom>
          <a:solidFill>
            <a:schemeClr val="bg1"/>
          </a:solidFill>
        </p:spPr>
        <p:txBody>
          <a:bodyPr wrap="square" bIns="36000" rtlCol="0">
            <a:spAutoFit/>
          </a:bodyPr>
          <a:lstStyle/>
          <a:p>
            <a:pPr algn="ctr"/>
            <a:r>
              <a:rPr lang="tr-TR" sz="1400" dirty="0" smtClean="0"/>
              <a:t>BMC PRO 832 (6X2) 32 M </a:t>
            </a:r>
          </a:p>
          <a:p>
            <a:pPr algn="ctr"/>
            <a:r>
              <a:rPr lang="tr-TR" sz="1400" dirty="0" smtClean="0"/>
              <a:t>HİDROLİK PLATFORM</a:t>
            </a:r>
          </a:p>
        </p:txBody>
      </p:sp>
      <p:sp>
        <p:nvSpPr>
          <p:cNvPr id="21" name="20 Metin kutusu"/>
          <p:cNvSpPr txBox="1"/>
          <p:nvPr/>
        </p:nvSpPr>
        <p:spPr>
          <a:xfrm>
            <a:off x="334812" y="4143225"/>
            <a:ext cx="26642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BMC PRO 624 (6X2) 15.000 LT</a:t>
            </a:r>
          </a:p>
          <a:p>
            <a:r>
              <a:rPr lang="tr-TR" sz="1400" dirty="0" smtClean="0"/>
              <a:t>YAKIT  AŞIMA TANKERİ</a:t>
            </a:r>
            <a:endParaRPr lang="tr-TR" sz="1400" dirty="0"/>
          </a:p>
        </p:txBody>
      </p:sp>
      <p:sp>
        <p:nvSpPr>
          <p:cNvPr id="22" name="21 Metin kutusu"/>
          <p:cNvSpPr txBox="1"/>
          <p:nvPr/>
        </p:nvSpPr>
        <p:spPr>
          <a:xfrm>
            <a:off x="367772" y="5712653"/>
            <a:ext cx="374441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BMC PRO 624 (6X2) UZUN ŞASİ ÇAMAŞIR/BANYO/FIRIN TAŞIYICI ARAÇ</a:t>
            </a:r>
            <a:endParaRPr lang="tr-TR" sz="1400" dirty="0"/>
          </a:p>
        </p:txBody>
      </p:sp>
      <p:sp>
        <p:nvSpPr>
          <p:cNvPr id="23" name="22 Metin kutusu"/>
          <p:cNvSpPr txBox="1"/>
          <p:nvPr/>
        </p:nvSpPr>
        <p:spPr>
          <a:xfrm>
            <a:off x="2843808" y="4143225"/>
            <a:ext cx="30243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BMC PRO 832 (4X4) TOPLUMSAL OLAYLARA MÜDAHALE ARACI</a:t>
            </a:r>
            <a:endParaRPr lang="tr-TR" sz="1400" dirty="0"/>
          </a:p>
        </p:txBody>
      </p:sp>
      <p:sp>
        <p:nvSpPr>
          <p:cNvPr id="24" name="23 Metin kutusu"/>
          <p:cNvSpPr txBox="1"/>
          <p:nvPr/>
        </p:nvSpPr>
        <p:spPr>
          <a:xfrm>
            <a:off x="5515924" y="4143225"/>
            <a:ext cx="26642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BMC PRO 624 (6X2) 15.000 LT</a:t>
            </a:r>
          </a:p>
          <a:p>
            <a:r>
              <a:rPr lang="tr-TR" sz="1400" dirty="0" smtClean="0"/>
              <a:t>CR-Nİ SU TANKERİ</a:t>
            </a:r>
            <a:endParaRPr lang="tr-TR" sz="1400" dirty="0"/>
          </a:p>
        </p:txBody>
      </p:sp>
      <p:sp>
        <p:nvSpPr>
          <p:cNvPr id="25" name="24 Metin kutusu"/>
          <p:cNvSpPr txBox="1"/>
          <p:nvPr/>
        </p:nvSpPr>
        <p:spPr>
          <a:xfrm>
            <a:off x="4067944" y="5799409"/>
            <a:ext cx="36358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BMC PRO 624 (4X4) YANGIN SÖNDÜRME ARACI (ÇİFT SIRALI KABİN)</a:t>
            </a:r>
            <a:endParaRPr lang="tr-TR" sz="1400" dirty="0"/>
          </a:p>
        </p:txBody>
      </p:sp>
      <p:sp>
        <p:nvSpPr>
          <p:cNvPr id="26" name="1 Dikdörtgen"/>
          <p:cNvSpPr/>
          <p:nvPr/>
        </p:nvSpPr>
        <p:spPr>
          <a:xfrm>
            <a:off x="1475656" y="500042"/>
            <a:ext cx="61590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Türk Silahlı Kuvvetlerine teslim edilen araçlar (3)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390783-BFF8-40CD-88DE-87E5E1C0C7CF}" type="slidenum">
              <a:rPr lang="tr-TR"/>
              <a:pPr>
                <a:defRPr/>
              </a:pPr>
              <a:t>5</a:t>
            </a:fld>
            <a:endParaRPr lang="tr-TR"/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0" y="6553200"/>
            <a:ext cx="9144000" cy="228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tr-TR" sz="2800">
              <a:latin typeface="Arial" charset="0"/>
            </a:endParaRPr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547664" y="233363"/>
            <a:ext cx="7596336" cy="9929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tr-TR" sz="2800">
              <a:latin typeface="Verdana" pitchFamily="34" charset="0"/>
            </a:endParaRPr>
          </a:p>
        </p:txBody>
      </p:sp>
      <p:sp>
        <p:nvSpPr>
          <p:cNvPr id="27654" name="Text Box 4"/>
          <p:cNvSpPr txBox="1">
            <a:spLocks noChangeArrowheads="1"/>
          </p:cNvSpPr>
          <p:nvPr/>
        </p:nvSpPr>
        <p:spPr bwMode="auto">
          <a:xfrm>
            <a:off x="0" y="228600"/>
            <a:ext cx="533400" cy="24807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tr-TR" sz="2800">
              <a:latin typeface="Arial" charset="0"/>
            </a:endParaRPr>
          </a:p>
        </p:txBody>
      </p:sp>
      <p:sp>
        <p:nvSpPr>
          <p:cNvPr id="27656" name="Rectangle 6"/>
          <p:cNvSpPr>
            <a:spLocks noChangeArrowheads="1"/>
          </p:cNvSpPr>
          <p:nvPr/>
        </p:nvSpPr>
        <p:spPr bwMode="auto">
          <a:xfrm>
            <a:off x="0" y="914400"/>
            <a:ext cx="3352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>
                <a:latin typeface="Verdana" pitchFamily="34" charset="0"/>
              </a:rPr>
              <a:t/>
            </a:r>
            <a:br>
              <a:rPr lang="tr-TR">
                <a:latin typeface="Verdana" pitchFamily="34" charset="0"/>
              </a:rPr>
            </a:br>
            <a:r>
              <a:rPr lang="tr-TR">
                <a:latin typeface="Verdana" pitchFamily="34" charset="0"/>
              </a:rPr>
              <a:t>  </a:t>
            </a:r>
            <a:br>
              <a:rPr lang="tr-TR">
                <a:latin typeface="Verdana" pitchFamily="34" charset="0"/>
              </a:rPr>
            </a:br>
            <a:r>
              <a:rPr lang="tr-TR">
                <a:latin typeface="Verdana" pitchFamily="34" charset="0"/>
              </a:rPr>
              <a:t/>
            </a:r>
            <a:br>
              <a:rPr lang="tr-TR">
                <a:latin typeface="Verdana" pitchFamily="34" charset="0"/>
              </a:rPr>
            </a:br>
            <a:r>
              <a:rPr lang="tr-TR">
                <a:latin typeface="Verdana" pitchFamily="34" charset="0"/>
              </a:rPr>
              <a:t/>
            </a:r>
            <a:br>
              <a:rPr lang="tr-TR">
                <a:latin typeface="Verdana" pitchFamily="34" charset="0"/>
              </a:rPr>
            </a:br>
            <a:endParaRPr lang="tr-TR">
              <a:latin typeface="Verdana" pitchFamily="34" charset="0"/>
            </a:endParaRPr>
          </a:p>
        </p:txBody>
      </p:sp>
      <p:sp>
        <p:nvSpPr>
          <p:cNvPr id="27658" name="Text Box 8"/>
          <p:cNvSpPr txBox="1">
            <a:spLocks noChangeArrowheads="1"/>
          </p:cNvSpPr>
          <p:nvPr/>
        </p:nvSpPr>
        <p:spPr bwMode="auto">
          <a:xfrm>
            <a:off x="1187624" y="0"/>
            <a:ext cx="678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3200" b="1" dirty="0" smtClean="0">
                <a:solidFill>
                  <a:srgbClr val="2B277B"/>
                </a:solidFill>
                <a:latin typeface="Verdana" pitchFamily="34" charset="0"/>
              </a:rPr>
              <a:t>BMC SAVUNMA SANAYİ</a:t>
            </a:r>
            <a:endParaRPr lang="tr-TR" sz="1600" b="1" dirty="0">
              <a:solidFill>
                <a:srgbClr val="2B277B"/>
              </a:solidFill>
              <a:latin typeface="Verdana" pitchFamily="34" charset="0"/>
            </a:endParaRPr>
          </a:p>
        </p:txBody>
      </p:sp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4" cstate="print"/>
          <a:srcRect r="999"/>
          <a:stretch>
            <a:fillRect/>
          </a:stretch>
        </p:blipFill>
        <p:spPr bwMode="auto">
          <a:xfrm>
            <a:off x="611560" y="1016372"/>
            <a:ext cx="7543800" cy="543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650" name="Object 12"/>
          <p:cNvGraphicFramePr>
            <a:graphicFrameLocks noChangeAspect="1"/>
          </p:cNvGraphicFramePr>
          <p:nvPr/>
        </p:nvGraphicFramePr>
        <p:xfrm>
          <a:off x="8356600" y="6400800"/>
          <a:ext cx="50641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6" name="Resim" r:id="rId5" imgW="861120" imgH="769680" progId="Word.Picture.8">
                  <p:embed/>
                </p:oleObj>
              </mc:Choice>
              <mc:Fallback>
                <p:oleObj name="Resim" r:id="rId5" imgW="861120" imgH="769680" progId="Word.Picture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6600" y="6400800"/>
                        <a:ext cx="506413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11 Metin kutusu"/>
          <p:cNvSpPr txBox="1"/>
          <p:nvPr/>
        </p:nvSpPr>
        <p:spPr>
          <a:xfrm>
            <a:off x="2123728" y="1060616"/>
            <a:ext cx="3960440" cy="4924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tr-TR" sz="1600" b="1" dirty="0" smtClean="0"/>
              <a:t>HAVA ARAÇLARI </a:t>
            </a:r>
          </a:p>
          <a:p>
            <a:pPr algn="ctr"/>
            <a:r>
              <a:rPr lang="tr-TR" sz="1600" b="1" dirty="0" smtClean="0"/>
              <a:t>AKARYAKIT İKMAL  TANKERLERİ</a:t>
            </a:r>
            <a:endParaRPr lang="tr-TR" sz="1600" b="1" dirty="0"/>
          </a:p>
        </p:txBody>
      </p:sp>
      <p:sp>
        <p:nvSpPr>
          <p:cNvPr id="77832" name="AutoShape 3"/>
          <p:cNvSpPr>
            <a:spLocks noChangeAspect="1" noChangeArrowheads="1"/>
          </p:cNvSpPr>
          <p:nvPr/>
        </p:nvSpPr>
        <p:spPr bwMode="auto">
          <a:xfrm>
            <a:off x="755650" y="1232173"/>
            <a:ext cx="7543800" cy="5437187"/>
          </a:xfrm>
          <a:prstGeom prst="rect">
            <a:avLst/>
          </a:prstGeom>
          <a:noFill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" name="16 Metin kutusu"/>
          <p:cNvSpPr txBox="1"/>
          <p:nvPr/>
        </p:nvSpPr>
        <p:spPr>
          <a:xfrm>
            <a:off x="683568" y="3392636"/>
            <a:ext cx="3168352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BMC 827 (6X4) 20.000 LT</a:t>
            </a:r>
          </a:p>
          <a:p>
            <a:r>
              <a:rPr lang="tr-TR" sz="1400" b="1" dirty="0" smtClean="0"/>
              <a:t>UÇAK AKARYAKIT İKMAL TANKERİ</a:t>
            </a:r>
          </a:p>
          <a:p>
            <a:r>
              <a:rPr lang="tr-TR" sz="1400" b="1" dirty="0" smtClean="0"/>
              <a:t>(600 GPM POMPA)</a:t>
            </a:r>
            <a:endParaRPr lang="tr-TR" sz="1400" b="1" dirty="0"/>
          </a:p>
        </p:txBody>
      </p:sp>
      <p:sp>
        <p:nvSpPr>
          <p:cNvPr id="18" name="17 Metin kutusu"/>
          <p:cNvSpPr txBox="1"/>
          <p:nvPr/>
        </p:nvSpPr>
        <p:spPr>
          <a:xfrm>
            <a:off x="4427984" y="3392636"/>
            <a:ext cx="36004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BMC 827 (6X4) 20.000 LT</a:t>
            </a:r>
          </a:p>
          <a:p>
            <a:r>
              <a:rPr lang="tr-TR" sz="1400" b="1" dirty="0" smtClean="0"/>
              <a:t>HAVA ARAÇLARI AKARYAKIT İKMAL TANKERİ</a:t>
            </a:r>
          </a:p>
          <a:p>
            <a:r>
              <a:rPr lang="tr-TR" sz="1400" b="1" dirty="0" smtClean="0"/>
              <a:t>(1000 LT/DK POMPA)</a:t>
            </a:r>
            <a:endParaRPr lang="tr-TR" sz="1400" b="1" dirty="0"/>
          </a:p>
        </p:txBody>
      </p:sp>
      <p:sp>
        <p:nvSpPr>
          <p:cNvPr id="19" name="18 Metin kutusu"/>
          <p:cNvSpPr txBox="1"/>
          <p:nvPr/>
        </p:nvSpPr>
        <p:spPr>
          <a:xfrm>
            <a:off x="683568" y="5624884"/>
            <a:ext cx="3168352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BMC 832(6X4) 5.000 USG</a:t>
            </a:r>
          </a:p>
          <a:p>
            <a:r>
              <a:rPr lang="tr-TR" sz="1400" b="1" dirty="0" smtClean="0"/>
              <a:t>UÇAK AKARYAKIT İKMAL TANKERİ</a:t>
            </a:r>
          </a:p>
          <a:p>
            <a:r>
              <a:rPr lang="tr-TR" sz="1400" b="1" dirty="0" smtClean="0"/>
              <a:t>(600 GPM POMPA)</a:t>
            </a:r>
            <a:endParaRPr lang="tr-TR" sz="1400" b="1" dirty="0"/>
          </a:p>
        </p:txBody>
      </p:sp>
      <p:sp>
        <p:nvSpPr>
          <p:cNvPr id="20" name="19 Metin kutusu"/>
          <p:cNvSpPr txBox="1"/>
          <p:nvPr/>
        </p:nvSpPr>
        <p:spPr>
          <a:xfrm>
            <a:off x="4499992" y="5624884"/>
            <a:ext cx="36004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BMC 235-16 (4X4) 6.000 LT</a:t>
            </a:r>
          </a:p>
          <a:p>
            <a:r>
              <a:rPr lang="tr-TR" sz="1400" b="1" dirty="0" smtClean="0"/>
              <a:t>HAVA ARAÇLARI AKARYAKIT İKMAL TANKERİ</a:t>
            </a:r>
          </a:p>
          <a:p>
            <a:r>
              <a:rPr lang="tr-TR" sz="1400" b="1" dirty="0" smtClean="0"/>
              <a:t>(1000 LT/DK POMPA)</a:t>
            </a:r>
            <a:endParaRPr lang="tr-TR" sz="1400" b="1" dirty="0"/>
          </a:p>
        </p:txBody>
      </p:sp>
      <p:sp>
        <p:nvSpPr>
          <p:cNvPr id="16" name="1 Dikdörtgen"/>
          <p:cNvSpPr/>
          <p:nvPr/>
        </p:nvSpPr>
        <p:spPr>
          <a:xfrm>
            <a:off x="1475656" y="500042"/>
            <a:ext cx="61590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Türk Silahlı Kuvvetlerine teslim edilen araçlar (4)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A99822-1CBC-4D28-9B05-99752D90740A}" type="slidenum">
              <a:rPr lang="tr-TR"/>
              <a:pPr>
                <a:defRPr/>
              </a:pPr>
              <a:t>6</a:t>
            </a:fld>
            <a:endParaRPr lang="tr-TR"/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0" y="6553200"/>
            <a:ext cx="9144000" cy="228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tr-TR" sz="2800" b="1" u="none">
              <a:latin typeface="Arial" charset="0"/>
            </a:endParaRP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1475656" y="233363"/>
            <a:ext cx="7668344" cy="171301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tr-TR" sz="2800" b="1" u="none">
              <a:latin typeface="Verdana" pitchFamily="34" charset="0"/>
            </a:endParaRPr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0" y="228600"/>
            <a:ext cx="533400" cy="176064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tr-TR" sz="2800" b="1" u="none">
              <a:latin typeface="Arial" charset="0"/>
            </a:endParaRPr>
          </a:p>
        </p:txBody>
      </p:sp>
      <p:sp>
        <p:nvSpPr>
          <p:cNvPr id="29704" name="Rectangle 6"/>
          <p:cNvSpPr>
            <a:spLocks noChangeArrowheads="1"/>
          </p:cNvSpPr>
          <p:nvPr/>
        </p:nvSpPr>
        <p:spPr bwMode="auto">
          <a:xfrm>
            <a:off x="0" y="914400"/>
            <a:ext cx="3352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b="1" u="none">
                <a:latin typeface="Verdana" pitchFamily="34" charset="0"/>
              </a:rPr>
              <a:t/>
            </a:r>
            <a:br>
              <a:rPr lang="tr-TR" b="1" u="none">
                <a:latin typeface="Verdana" pitchFamily="34" charset="0"/>
              </a:rPr>
            </a:br>
            <a:r>
              <a:rPr lang="tr-TR" b="1" u="none">
                <a:latin typeface="Verdana" pitchFamily="34" charset="0"/>
              </a:rPr>
              <a:t>  </a:t>
            </a:r>
            <a:br>
              <a:rPr lang="tr-TR" b="1" u="none">
                <a:latin typeface="Verdana" pitchFamily="34" charset="0"/>
              </a:rPr>
            </a:br>
            <a:r>
              <a:rPr lang="tr-TR" b="1" u="none">
                <a:latin typeface="Verdana" pitchFamily="34" charset="0"/>
              </a:rPr>
              <a:t/>
            </a:r>
            <a:br>
              <a:rPr lang="tr-TR" b="1" u="none">
                <a:latin typeface="Verdana" pitchFamily="34" charset="0"/>
              </a:rPr>
            </a:br>
            <a:r>
              <a:rPr lang="tr-TR" b="1" u="none">
                <a:latin typeface="Verdana" pitchFamily="34" charset="0"/>
              </a:rPr>
              <a:t/>
            </a:r>
            <a:br>
              <a:rPr lang="tr-TR" b="1" u="none">
                <a:latin typeface="Verdana" pitchFamily="34" charset="0"/>
              </a:rPr>
            </a:br>
            <a:endParaRPr lang="tr-TR" b="1" u="none">
              <a:latin typeface="Verdana" pitchFamily="34" charset="0"/>
            </a:endParaRPr>
          </a:p>
        </p:txBody>
      </p:sp>
      <p:sp>
        <p:nvSpPr>
          <p:cNvPr id="29705" name="Text Box 8"/>
          <p:cNvSpPr txBox="1">
            <a:spLocks noChangeArrowheads="1"/>
          </p:cNvSpPr>
          <p:nvPr/>
        </p:nvSpPr>
        <p:spPr bwMode="auto">
          <a:xfrm>
            <a:off x="1115616" y="0"/>
            <a:ext cx="678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3200" b="1" u="none" dirty="0">
                <a:solidFill>
                  <a:srgbClr val="2B277B"/>
                </a:solidFill>
                <a:latin typeface="Verdana" pitchFamily="34" charset="0"/>
              </a:rPr>
              <a:t>BMC SAVUNMA SANAYİ</a:t>
            </a:r>
            <a:endParaRPr lang="tr-TR" sz="1600" b="1" u="none" dirty="0">
              <a:solidFill>
                <a:srgbClr val="2B277B"/>
              </a:solidFill>
              <a:latin typeface="Verdana" pitchFamily="34" charset="0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228600" y="1659086"/>
            <a:ext cx="8458200" cy="4445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Clr>
                <a:schemeClr val="bg2"/>
              </a:buClr>
              <a:buSzPct val="75000"/>
              <a:buFont typeface="Monotype Sorts" pitchFamily="2" charset="2"/>
              <a:buNone/>
            </a:pPr>
            <a:r>
              <a:rPr lang="tr-TR" sz="2100" b="1" u="none">
                <a:latin typeface="Arial" charset="0"/>
              </a:rPr>
              <a:t>BMC KİRPİ - MAYINA KARŞI KORUMALI ARAÇ</a:t>
            </a:r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457200" y="1430486"/>
            <a:ext cx="80010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381000" y="973286"/>
            <a:ext cx="8477250" cy="4730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SzPct val="75000"/>
              <a:buFont typeface="Monotype Sorts" pitchFamily="2" charset="2"/>
              <a:buNone/>
            </a:pPr>
            <a:r>
              <a:rPr lang="tr-TR" sz="2500" b="1" u="none" dirty="0">
                <a:latin typeface="Arial" charset="0"/>
              </a:rPr>
              <a:t>TEKERLEKLİ ZIRHLI ARAÇ PROJELERİ</a:t>
            </a:r>
          </a:p>
        </p:txBody>
      </p:sp>
      <p:graphicFrame>
        <p:nvGraphicFramePr>
          <p:cNvPr id="29698" name="Object 14"/>
          <p:cNvGraphicFramePr>
            <a:graphicFrameLocks noChangeAspect="1"/>
          </p:cNvGraphicFramePr>
          <p:nvPr/>
        </p:nvGraphicFramePr>
        <p:xfrm>
          <a:off x="8356600" y="6400800"/>
          <a:ext cx="50641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5" name="Resim" r:id="rId4" imgW="861120" imgH="769680" progId="Word.Picture.8">
                  <p:embed/>
                </p:oleObj>
              </mc:Choice>
              <mc:Fallback>
                <p:oleObj name="Resim" r:id="rId4" imgW="861120" imgH="769680" progId="Word.Picture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6600" y="6400800"/>
                        <a:ext cx="506413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9" name="Picture 19" descr="C:\Documents and Settings\spasabeyoglu\Belgelerim\Arac resim\mrap yen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116286"/>
            <a:ext cx="8382000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 Dikdörtgen"/>
          <p:cNvSpPr/>
          <p:nvPr/>
        </p:nvSpPr>
        <p:spPr>
          <a:xfrm>
            <a:off x="1475656" y="500042"/>
            <a:ext cx="61590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Türk Silahlı Kuvvetlerine teslim edilen araçlar (5)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10C8BD-DCDE-4718-A85E-489951524E00}" type="slidenum">
              <a:rPr lang="tr-TR"/>
              <a:pPr>
                <a:defRPr/>
              </a:pPr>
              <a:t>7</a:t>
            </a:fld>
            <a:endParaRPr lang="tr-TR"/>
          </a:p>
        </p:txBody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0" y="6553200"/>
            <a:ext cx="9144000" cy="228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tr-TR" sz="2800" b="1" u="none">
              <a:latin typeface="Arial" charset="0"/>
            </a:endParaRPr>
          </a:p>
        </p:txBody>
      </p:sp>
      <p:sp>
        <p:nvSpPr>
          <p:cNvPr id="39941" name="Text Box 3"/>
          <p:cNvSpPr txBox="1">
            <a:spLocks noChangeArrowheads="1"/>
          </p:cNvSpPr>
          <p:nvPr/>
        </p:nvSpPr>
        <p:spPr bwMode="auto">
          <a:xfrm>
            <a:off x="1619672" y="233363"/>
            <a:ext cx="7524328" cy="171301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tr-TR" sz="2800" b="1" u="none">
              <a:latin typeface="Verdana" pitchFamily="34" charset="0"/>
            </a:endParaRPr>
          </a:p>
        </p:txBody>
      </p:sp>
      <p:sp>
        <p:nvSpPr>
          <p:cNvPr id="39942" name="Text Box 4"/>
          <p:cNvSpPr txBox="1">
            <a:spLocks noChangeArrowheads="1"/>
          </p:cNvSpPr>
          <p:nvPr/>
        </p:nvSpPr>
        <p:spPr bwMode="auto">
          <a:xfrm>
            <a:off x="0" y="228600"/>
            <a:ext cx="533400" cy="24807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tr-TR" sz="2800" b="1" u="none">
              <a:latin typeface="Arial" charset="0"/>
            </a:endParaRPr>
          </a:p>
        </p:txBody>
      </p:sp>
      <p:sp>
        <p:nvSpPr>
          <p:cNvPr id="39944" name="Rectangle 6"/>
          <p:cNvSpPr>
            <a:spLocks noChangeArrowheads="1"/>
          </p:cNvSpPr>
          <p:nvPr/>
        </p:nvSpPr>
        <p:spPr bwMode="auto">
          <a:xfrm>
            <a:off x="0" y="914400"/>
            <a:ext cx="3352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b="1" u="none">
                <a:latin typeface="Verdana" pitchFamily="34" charset="0"/>
              </a:rPr>
              <a:t/>
            </a:r>
            <a:br>
              <a:rPr lang="tr-TR" b="1" u="none">
                <a:latin typeface="Verdana" pitchFamily="34" charset="0"/>
              </a:rPr>
            </a:br>
            <a:r>
              <a:rPr lang="tr-TR" b="1" u="none">
                <a:latin typeface="Verdana" pitchFamily="34" charset="0"/>
              </a:rPr>
              <a:t>  </a:t>
            </a:r>
            <a:br>
              <a:rPr lang="tr-TR" b="1" u="none">
                <a:latin typeface="Verdana" pitchFamily="34" charset="0"/>
              </a:rPr>
            </a:br>
            <a:r>
              <a:rPr lang="tr-TR" b="1" u="none">
                <a:latin typeface="Verdana" pitchFamily="34" charset="0"/>
              </a:rPr>
              <a:t/>
            </a:r>
            <a:br>
              <a:rPr lang="tr-TR" b="1" u="none">
                <a:latin typeface="Verdana" pitchFamily="34" charset="0"/>
              </a:rPr>
            </a:br>
            <a:r>
              <a:rPr lang="tr-TR" b="1" u="none">
                <a:latin typeface="Verdana" pitchFamily="34" charset="0"/>
              </a:rPr>
              <a:t/>
            </a:r>
            <a:br>
              <a:rPr lang="tr-TR" b="1" u="none">
                <a:latin typeface="Verdana" pitchFamily="34" charset="0"/>
              </a:rPr>
            </a:br>
            <a:endParaRPr lang="tr-TR" b="1" u="none">
              <a:latin typeface="Verdana" pitchFamily="34" charset="0"/>
            </a:endParaRPr>
          </a:p>
        </p:txBody>
      </p:sp>
      <p:sp>
        <p:nvSpPr>
          <p:cNvPr id="39945" name="Text Box 8"/>
          <p:cNvSpPr txBox="1">
            <a:spLocks noChangeArrowheads="1"/>
          </p:cNvSpPr>
          <p:nvPr/>
        </p:nvSpPr>
        <p:spPr bwMode="auto">
          <a:xfrm>
            <a:off x="1115616" y="0"/>
            <a:ext cx="678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3200" b="1" u="none" dirty="0">
                <a:solidFill>
                  <a:srgbClr val="2B277B"/>
                </a:solidFill>
                <a:latin typeface="Verdana" pitchFamily="34" charset="0"/>
              </a:rPr>
              <a:t>BMC SAVUNMA SANAYİ</a:t>
            </a:r>
          </a:p>
        </p:txBody>
      </p:sp>
      <p:pic>
        <p:nvPicPr>
          <p:cNvPr id="39946" name="Picture 9" descr="Bt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6300" y="1320800"/>
            <a:ext cx="31242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7" name="Rectangle 13"/>
          <p:cNvSpPr>
            <a:spLocks noChangeArrowheads="1"/>
          </p:cNvSpPr>
          <p:nvPr/>
        </p:nvSpPr>
        <p:spPr bwMode="auto">
          <a:xfrm>
            <a:off x="88900" y="1819994"/>
            <a:ext cx="7162800" cy="47053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Clr>
                <a:schemeClr val="bg2"/>
              </a:buClr>
              <a:buSzPct val="75000"/>
              <a:buFont typeface="Monotype Sorts" pitchFamily="2" charset="2"/>
              <a:buNone/>
            </a:pPr>
            <a:endParaRPr lang="tr-TR" sz="2200" b="1" u="none">
              <a:latin typeface="Arial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chemeClr val="bg2"/>
              </a:buClr>
              <a:buSzPct val="75000"/>
              <a:buFont typeface="Monotype Sorts" pitchFamily="2" charset="2"/>
              <a:buNone/>
            </a:pPr>
            <a:endParaRPr lang="tr-TR" sz="2200" b="1" u="none">
              <a:latin typeface="Arial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chemeClr val="bg2"/>
              </a:buClr>
              <a:buSzPct val="75000"/>
              <a:buFont typeface="Monotype Sorts" pitchFamily="2" charset="2"/>
              <a:buNone/>
            </a:pPr>
            <a:r>
              <a:rPr lang="tr-TR" sz="2200" b="1" u="none">
                <a:latin typeface="Arial" charset="0"/>
              </a:rPr>
              <a:t>JANDARMA GENEL KOMUTANLIĞI İÇİN</a:t>
            </a:r>
            <a:endParaRPr lang="tr-TR" sz="2100" b="1" u="none">
              <a:latin typeface="Arial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chemeClr val="bg2"/>
              </a:buClr>
              <a:buSzPct val="75000"/>
              <a:buFont typeface="Monotype Sorts" pitchFamily="2" charset="2"/>
              <a:buNone/>
            </a:pPr>
            <a:r>
              <a:rPr lang="tr-TR" sz="2100" b="1" u="none">
                <a:latin typeface="Arial" charset="0"/>
              </a:rPr>
              <a:t> 1994 YILINDA 302 ADET BTR-60 (8x8) ARACI YENİLENMİŞTİR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</a:pPr>
            <a:r>
              <a:rPr lang="tr-TR" sz="2100" b="1" u="none">
                <a:latin typeface="Arial" charset="0"/>
              </a:rPr>
              <a:t> MOTOR, TRANSMİSYON, SOĞUTMA, ELEKTRİK,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tr-TR" sz="2100" b="1" u="none">
                <a:latin typeface="Arial" charset="0"/>
              </a:rPr>
              <a:t>   DİREKSİYON, FREN, HAVALANDIRMA SİSTEMLERİ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tr-TR" sz="2100" b="1" u="none">
                <a:latin typeface="Arial" charset="0"/>
              </a:rPr>
              <a:t>   TAMAMEN DEĞİŞTİRİLMİŞTİR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</a:pPr>
            <a:r>
              <a:rPr lang="tr-TR" sz="2100" b="1" u="none">
                <a:latin typeface="Arial" charset="0"/>
              </a:rPr>
              <a:t> ZIRHLI ÖN CAMLAR MONTE EDİLMİŞTİR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Monotype Sorts" pitchFamily="2" charset="2"/>
              <a:buChar char="l"/>
            </a:pPr>
            <a:r>
              <a:rPr lang="tr-TR" sz="2100" b="1" u="none">
                <a:latin typeface="Arial" charset="0"/>
              </a:rPr>
              <a:t> MENZİLİ 400 KM’DEN 1,000 KM’YE ÇIKARILMIŞTIR</a:t>
            </a:r>
          </a:p>
        </p:txBody>
      </p:sp>
      <p:sp>
        <p:nvSpPr>
          <p:cNvPr id="39948" name="Line 14"/>
          <p:cNvSpPr>
            <a:spLocks noChangeShapeType="1"/>
          </p:cNvSpPr>
          <p:nvPr/>
        </p:nvSpPr>
        <p:spPr bwMode="auto">
          <a:xfrm>
            <a:off x="457200" y="1375494"/>
            <a:ext cx="80010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39949" name="Rectangle 15"/>
          <p:cNvSpPr>
            <a:spLocks noChangeArrowheads="1"/>
          </p:cNvSpPr>
          <p:nvPr/>
        </p:nvSpPr>
        <p:spPr bwMode="auto">
          <a:xfrm>
            <a:off x="381000" y="918294"/>
            <a:ext cx="8477250" cy="4730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SzPct val="75000"/>
              <a:buFont typeface="Monotype Sorts" pitchFamily="2" charset="2"/>
              <a:buNone/>
            </a:pPr>
            <a:r>
              <a:rPr lang="tr-TR" sz="2500" b="1" u="none">
                <a:latin typeface="Arial" charset="0"/>
              </a:rPr>
              <a:t>TEKERLEKLİ ZIRHLI ARAÇ MODERNİZASYONU</a:t>
            </a:r>
          </a:p>
        </p:txBody>
      </p:sp>
      <p:graphicFrame>
        <p:nvGraphicFramePr>
          <p:cNvPr id="39938" name="Object 16"/>
          <p:cNvGraphicFramePr>
            <a:graphicFrameLocks noChangeAspect="1"/>
          </p:cNvGraphicFramePr>
          <p:nvPr/>
        </p:nvGraphicFramePr>
        <p:xfrm>
          <a:off x="8356600" y="6400800"/>
          <a:ext cx="50641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9" name="Resim" r:id="rId5" imgW="861120" imgH="769680" progId="Word.Picture.8">
                  <p:embed/>
                </p:oleObj>
              </mc:Choice>
              <mc:Fallback>
                <p:oleObj name="Resim" r:id="rId5" imgW="861120" imgH="769680" progId="Word.Picture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6600" y="6400800"/>
                        <a:ext cx="506413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1 Dikdörtgen"/>
          <p:cNvSpPr/>
          <p:nvPr/>
        </p:nvSpPr>
        <p:spPr>
          <a:xfrm>
            <a:off x="1475656" y="500042"/>
            <a:ext cx="61590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Türk Silahlı Kuvvetlerine teslim edilen araçlar (6)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E9FD6F-31AD-492E-91AF-2965AA1CDAAD}" type="slidenum">
              <a:rPr lang="tr-TR"/>
              <a:pPr>
                <a:defRPr/>
              </a:pPr>
              <a:t>8</a:t>
            </a:fld>
            <a:endParaRPr lang="tr-TR"/>
          </a:p>
        </p:txBody>
      </p:sp>
      <p:sp>
        <p:nvSpPr>
          <p:cNvPr id="63492" name="Text Box 2"/>
          <p:cNvSpPr txBox="1">
            <a:spLocks noChangeArrowheads="1"/>
          </p:cNvSpPr>
          <p:nvPr/>
        </p:nvSpPr>
        <p:spPr bwMode="auto">
          <a:xfrm>
            <a:off x="0" y="6553200"/>
            <a:ext cx="9144000" cy="228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tr-TR" sz="2800" b="1" u="none">
              <a:latin typeface="Arial" charset="0"/>
            </a:endParaRPr>
          </a:p>
        </p:txBody>
      </p:sp>
      <p:sp>
        <p:nvSpPr>
          <p:cNvPr id="63493" name="Text Box 3"/>
          <p:cNvSpPr txBox="1">
            <a:spLocks noChangeArrowheads="1"/>
          </p:cNvSpPr>
          <p:nvPr/>
        </p:nvSpPr>
        <p:spPr bwMode="auto">
          <a:xfrm>
            <a:off x="1547664" y="0"/>
            <a:ext cx="7596336" cy="31531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tr-TR" sz="2800" b="1" u="none">
              <a:latin typeface="Verdana" pitchFamily="34" charset="0"/>
            </a:endParaRPr>
          </a:p>
        </p:txBody>
      </p:sp>
      <p:sp>
        <p:nvSpPr>
          <p:cNvPr id="63494" name="Text Box 4"/>
          <p:cNvSpPr txBox="1">
            <a:spLocks noChangeArrowheads="1"/>
          </p:cNvSpPr>
          <p:nvPr/>
        </p:nvSpPr>
        <p:spPr bwMode="auto">
          <a:xfrm>
            <a:off x="0" y="228600"/>
            <a:ext cx="533400" cy="176064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tr-TR" sz="2800" b="1" u="none">
              <a:latin typeface="Arial" charset="0"/>
            </a:endParaRPr>
          </a:p>
        </p:txBody>
      </p:sp>
      <p:sp>
        <p:nvSpPr>
          <p:cNvPr id="63496" name="Rectangle 6"/>
          <p:cNvSpPr>
            <a:spLocks noChangeArrowheads="1"/>
          </p:cNvSpPr>
          <p:nvPr/>
        </p:nvSpPr>
        <p:spPr bwMode="auto">
          <a:xfrm>
            <a:off x="0" y="914400"/>
            <a:ext cx="3352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b="1" u="none">
                <a:latin typeface="Verdana" pitchFamily="34" charset="0"/>
              </a:rPr>
              <a:t/>
            </a:r>
            <a:br>
              <a:rPr lang="tr-TR" b="1" u="none">
                <a:latin typeface="Verdana" pitchFamily="34" charset="0"/>
              </a:rPr>
            </a:br>
            <a:r>
              <a:rPr lang="tr-TR" b="1" u="none">
                <a:latin typeface="Verdana" pitchFamily="34" charset="0"/>
              </a:rPr>
              <a:t>  </a:t>
            </a:r>
            <a:br>
              <a:rPr lang="tr-TR" b="1" u="none">
                <a:latin typeface="Verdana" pitchFamily="34" charset="0"/>
              </a:rPr>
            </a:br>
            <a:r>
              <a:rPr lang="tr-TR" b="1" u="none">
                <a:latin typeface="Verdana" pitchFamily="34" charset="0"/>
              </a:rPr>
              <a:t/>
            </a:r>
            <a:br>
              <a:rPr lang="tr-TR" b="1" u="none">
                <a:latin typeface="Verdana" pitchFamily="34" charset="0"/>
              </a:rPr>
            </a:br>
            <a:r>
              <a:rPr lang="tr-TR" b="1" u="none">
                <a:latin typeface="Verdana" pitchFamily="34" charset="0"/>
              </a:rPr>
              <a:t/>
            </a:r>
            <a:br>
              <a:rPr lang="tr-TR" b="1" u="none">
                <a:latin typeface="Verdana" pitchFamily="34" charset="0"/>
              </a:rPr>
            </a:br>
            <a:endParaRPr lang="tr-TR" b="1" u="none">
              <a:latin typeface="Verdana" pitchFamily="34" charset="0"/>
            </a:endParaRPr>
          </a:p>
        </p:txBody>
      </p:sp>
      <p:sp>
        <p:nvSpPr>
          <p:cNvPr id="63497" name="Text Box 8"/>
          <p:cNvSpPr txBox="1">
            <a:spLocks noChangeArrowheads="1"/>
          </p:cNvSpPr>
          <p:nvPr/>
        </p:nvSpPr>
        <p:spPr bwMode="auto">
          <a:xfrm>
            <a:off x="1115616" y="0"/>
            <a:ext cx="678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3200" b="1" u="none" dirty="0">
                <a:solidFill>
                  <a:srgbClr val="2B277B"/>
                </a:solidFill>
                <a:latin typeface="Verdana" pitchFamily="34" charset="0"/>
              </a:rPr>
              <a:t>BMC SAVUNMA SANAYİ</a:t>
            </a:r>
          </a:p>
        </p:txBody>
      </p:sp>
      <p:sp>
        <p:nvSpPr>
          <p:cNvPr id="63498" name="Rectangle 9"/>
          <p:cNvSpPr>
            <a:spLocks noChangeArrowheads="1"/>
          </p:cNvSpPr>
          <p:nvPr/>
        </p:nvSpPr>
        <p:spPr bwMode="auto">
          <a:xfrm>
            <a:off x="304800" y="914400"/>
            <a:ext cx="8477250" cy="4730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SzPct val="75000"/>
              <a:buFont typeface="Monotype Sorts" pitchFamily="2" charset="2"/>
              <a:buNone/>
            </a:pPr>
            <a:r>
              <a:rPr lang="tr-TR" sz="2500" b="1" u="none" dirty="0">
                <a:latin typeface="Arial" charset="0"/>
              </a:rPr>
              <a:t>BMC LOJİSTİK DESTEK ARAÇLARI</a:t>
            </a:r>
          </a:p>
        </p:txBody>
      </p:sp>
      <p:sp>
        <p:nvSpPr>
          <p:cNvPr id="63499" name="Line 10"/>
          <p:cNvSpPr>
            <a:spLocks noChangeShapeType="1"/>
          </p:cNvSpPr>
          <p:nvPr/>
        </p:nvSpPr>
        <p:spPr bwMode="auto">
          <a:xfrm>
            <a:off x="457200" y="1517352"/>
            <a:ext cx="80010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tr-TR"/>
          </a:p>
        </p:txBody>
      </p:sp>
      <p:pic>
        <p:nvPicPr>
          <p:cNvPr id="63500" name="Picture 12" descr="DSC009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676352"/>
            <a:ext cx="4191000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13" name="Text Box 13"/>
          <p:cNvSpPr txBox="1">
            <a:spLocks noChangeArrowheads="1"/>
          </p:cNvSpPr>
          <p:nvPr/>
        </p:nvSpPr>
        <p:spPr bwMode="auto">
          <a:xfrm>
            <a:off x="4953000" y="1974552"/>
            <a:ext cx="2965450" cy="3667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r>
              <a:rPr lang="tr-TR" sz="1800" b="1" u="none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BMC 235-16 P (4x4) 5 Ton</a:t>
            </a:r>
            <a:endParaRPr lang="tr-TR" sz="1800" u="none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19214" name="Text Box 14"/>
          <p:cNvSpPr txBox="1">
            <a:spLocks noChangeArrowheads="1"/>
          </p:cNvSpPr>
          <p:nvPr/>
        </p:nvSpPr>
        <p:spPr bwMode="auto">
          <a:xfrm>
            <a:off x="4976813" y="2872234"/>
            <a:ext cx="3870325" cy="4127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r>
              <a:rPr lang="tr-TR" sz="2100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SEYYAR TAMİRHANE ARACI</a:t>
            </a:r>
            <a:endParaRPr lang="tr-TR" sz="2100" u="none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63490" name="Object 0"/>
          <p:cNvGraphicFramePr>
            <a:graphicFrameLocks noChangeAspect="1"/>
          </p:cNvGraphicFramePr>
          <p:nvPr/>
        </p:nvGraphicFramePr>
        <p:xfrm>
          <a:off x="8356600" y="6400800"/>
          <a:ext cx="50641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3" name="Resim" r:id="rId5" imgW="861120" imgH="769680" progId="Word.Picture.8">
                  <p:embed/>
                </p:oleObj>
              </mc:Choice>
              <mc:Fallback>
                <p:oleObj name="Resim" r:id="rId5" imgW="861120" imgH="769680" progId="Word.Picture.8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6600" y="6400800"/>
                        <a:ext cx="506413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503" name="Picture 16" descr="Z:\Belgelerim\broşür-fuar-basın-sunum\Araç Fotoları\SAS Araçları\seyyar tamirhane.JPG"/>
          <p:cNvPicPr>
            <a:picLocks noChangeAspect="1" noChangeArrowheads="1"/>
          </p:cNvPicPr>
          <p:nvPr/>
        </p:nvPicPr>
        <p:blipFill>
          <a:blip r:embed="rId7" cstate="print"/>
          <a:srcRect l="15755" t="21007" r="15974" b="14807"/>
          <a:stretch>
            <a:fillRect/>
          </a:stretch>
        </p:blipFill>
        <p:spPr bwMode="auto">
          <a:xfrm>
            <a:off x="304800" y="1669752"/>
            <a:ext cx="36576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4" name="Picture 18" descr="C:\Documents and Settings\spasabeyoglu\Desktop\BMC 235-16 4X4 TAMİR BAKIM ARACI VİNÇ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4184352"/>
            <a:ext cx="30480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 Dikdörtgen"/>
          <p:cNvSpPr/>
          <p:nvPr/>
        </p:nvSpPr>
        <p:spPr>
          <a:xfrm>
            <a:off x="1475656" y="500042"/>
            <a:ext cx="61590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Türk Silahlı Kuvvetlerine teslim edilen araçlar (7)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D48953-C620-4AEB-8970-EBB5124533BD}" type="slidenum">
              <a:rPr lang="tr-TR"/>
              <a:pPr>
                <a:defRPr/>
              </a:pPr>
              <a:t>9</a:t>
            </a:fld>
            <a:endParaRPr lang="tr-TR"/>
          </a:p>
        </p:txBody>
      </p:sp>
      <p:sp>
        <p:nvSpPr>
          <p:cNvPr id="66564" name="Text Box 2"/>
          <p:cNvSpPr txBox="1">
            <a:spLocks noChangeArrowheads="1"/>
          </p:cNvSpPr>
          <p:nvPr/>
        </p:nvSpPr>
        <p:spPr bwMode="auto">
          <a:xfrm>
            <a:off x="0" y="6553200"/>
            <a:ext cx="9144000" cy="228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tr-TR" sz="2800" b="1" u="none">
              <a:latin typeface="Arial" charset="0"/>
            </a:endParaRPr>
          </a:p>
        </p:txBody>
      </p:sp>
      <p:sp>
        <p:nvSpPr>
          <p:cNvPr id="66565" name="Text Box 3"/>
          <p:cNvSpPr txBox="1">
            <a:spLocks noChangeArrowheads="1"/>
          </p:cNvSpPr>
          <p:nvPr/>
        </p:nvSpPr>
        <p:spPr bwMode="auto">
          <a:xfrm>
            <a:off x="1371600" y="0"/>
            <a:ext cx="7772400" cy="4889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tr-TR" sz="2800" b="1" u="none">
              <a:latin typeface="Verdana" pitchFamily="34" charset="0"/>
            </a:endParaRPr>
          </a:p>
        </p:txBody>
      </p:sp>
      <p:sp>
        <p:nvSpPr>
          <p:cNvPr id="66566" name="Text Box 4"/>
          <p:cNvSpPr txBox="1">
            <a:spLocks noChangeArrowheads="1"/>
          </p:cNvSpPr>
          <p:nvPr/>
        </p:nvSpPr>
        <p:spPr bwMode="auto">
          <a:xfrm>
            <a:off x="0" y="228600"/>
            <a:ext cx="533400" cy="176064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tr-TR" sz="2800" b="1" u="none">
              <a:latin typeface="Arial" charset="0"/>
            </a:endParaRPr>
          </a:p>
        </p:txBody>
      </p:sp>
      <p:sp>
        <p:nvSpPr>
          <p:cNvPr id="66568" name="Rectangle 6"/>
          <p:cNvSpPr>
            <a:spLocks noChangeArrowheads="1"/>
          </p:cNvSpPr>
          <p:nvPr/>
        </p:nvSpPr>
        <p:spPr bwMode="auto">
          <a:xfrm>
            <a:off x="0" y="914400"/>
            <a:ext cx="3352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b="1" u="none">
                <a:latin typeface="Verdana" pitchFamily="34" charset="0"/>
              </a:rPr>
              <a:t/>
            </a:r>
            <a:br>
              <a:rPr lang="tr-TR" b="1" u="none">
                <a:latin typeface="Verdana" pitchFamily="34" charset="0"/>
              </a:rPr>
            </a:br>
            <a:r>
              <a:rPr lang="tr-TR" b="1" u="none">
                <a:latin typeface="Verdana" pitchFamily="34" charset="0"/>
              </a:rPr>
              <a:t>  </a:t>
            </a:r>
            <a:br>
              <a:rPr lang="tr-TR" b="1" u="none">
                <a:latin typeface="Verdana" pitchFamily="34" charset="0"/>
              </a:rPr>
            </a:br>
            <a:r>
              <a:rPr lang="tr-TR" b="1" u="none">
                <a:latin typeface="Verdana" pitchFamily="34" charset="0"/>
              </a:rPr>
              <a:t/>
            </a:r>
            <a:br>
              <a:rPr lang="tr-TR" b="1" u="none">
                <a:latin typeface="Verdana" pitchFamily="34" charset="0"/>
              </a:rPr>
            </a:br>
            <a:r>
              <a:rPr lang="tr-TR" b="1" u="none">
                <a:latin typeface="Verdana" pitchFamily="34" charset="0"/>
              </a:rPr>
              <a:t/>
            </a:r>
            <a:br>
              <a:rPr lang="tr-TR" b="1" u="none">
                <a:latin typeface="Verdana" pitchFamily="34" charset="0"/>
              </a:rPr>
            </a:br>
            <a:endParaRPr lang="tr-TR" b="1" u="none">
              <a:latin typeface="Verdana" pitchFamily="34" charset="0"/>
            </a:endParaRPr>
          </a:p>
        </p:txBody>
      </p:sp>
      <p:sp>
        <p:nvSpPr>
          <p:cNvPr id="66569" name="Text Box 7"/>
          <p:cNvSpPr txBox="1">
            <a:spLocks noChangeArrowheads="1"/>
          </p:cNvSpPr>
          <p:nvPr/>
        </p:nvSpPr>
        <p:spPr bwMode="auto">
          <a:xfrm>
            <a:off x="1115616" y="0"/>
            <a:ext cx="678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3200" b="1" u="none" dirty="0">
                <a:solidFill>
                  <a:srgbClr val="2B277B"/>
                </a:solidFill>
                <a:latin typeface="Verdana" pitchFamily="34" charset="0"/>
              </a:rPr>
              <a:t>BMC SAVUNMA SANAYİ</a:t>
            </a: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auto">
          <a:xfrm>
            <a:off x="323528" y="1102990"/>
            <a:ext cx="8477250" cy="4730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SzPct val="75000"/>
              <a:buFont typeface="Monotype Sorts" pitchFamily="2" charset="2"/>
              <a:buNone/>
            </a:pPr>
            <a:r>
              <a:rPr lang="tr-TR" sz="2500" b="1" u="none" dirty="0">
                <a:latin typeface="Arial" charset="0"/>
              </a:rPr>
              <a:t>BMC LOJİSTİK DESTEK ARAÇLARI</a:t>
            </a:r>
          </a:p>
        </p:txBody>
      </p:sp>
      <p:sp>
        <p:nvSpPr>
          <p:cNvPr id="66571" name="Line 9"/>
          <p:cNvSpPr>
            <a:spLocks noChangeShapeType="1"/>
          </p:cNvSpPr>
          <p:nvPr/>
        </p:nvSpPr>
        <p:spPr bwMode="auto">
          <a:xfrm>
            <a:off x="457200" y="1493862"/>
            <a:ext cx="80010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tr-TR"/>
          </a:p>
        </p:txBody>
      </p:sp>
      <p:pic>
        <p:nvPicPr>
          <p:cNvPr id="66572" name="Picture 10" descr="MVC-400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703662"/>
            <a:ext cx="43942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3" name="Picture 11" descr="MVC-405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722462"/>
            <a:ext cx="39878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4028" name="Text Box 12"/>
          <p:cNvSpPr txBox="1">
            <a:spLocks noChangeArrowheads="1"/>
          </p:cNvSpPr>
          <p:nvPr/>
        </p:nvSpPr>
        <p:spPr bwMode="auto">
          <a:xfrm>
            <a:off x="755650" y="2543200"/>
            <a:ext cx="3187700" cy="4127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r>
              <a:rPr lang="tr-TR" sz="2100" b="1" u="none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KURTARMA ARAÇLARI</a:t>
            </a:r>
            <a:endParaRPr lang="tr-TR" sz="2100" u="none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54029" name="Text Box 13"/>
          <p:cNvSpPr txBox="1">
            <a:spLocks noChangeArrowheads="1"/>
          </p:cNvSpPr>
          <p:nvPr/>
        </p:nvSpPr>
        <p:spPr bwMode="auto">
          <a:xfrm>
            <a:off x="5508625" y="4883175"/>
            <a:ext cx="2419350" cy="36671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r>
              <a:rPr lang="tr-TR" sz="1800" b="1" u="none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BMC 625 (6x2) 5 Ton</a:t>
            </a:r>
            <a:endParaRPr lang="tr-TR" sz="1800" u="none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66562" name="Object 14"/>
          <p:cNvGraphicFramePr>
            <a:graphicFrameLocks noChangeAspect="1"/>
          </p:cNvGraphicFramePr>
          <p:nvPr/>
        </p:nvGraphicFramePr>
        <p:xfrm>
          <a:off x="8356600" y="6400800"/>
          <a:ext cx="50641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7" name="Resim" r:id="rId6" imgW="861120" imgH="769680" progId="Word.Picture.8">
                  <p:embed/>
                </p:oleObj>
              </mc:Choice>
              <mc:Fallback>
                <p:oleObj name="Resim" r:id="rId6" imgW="861120" imgH="769680" progId="Word.Picture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6600" y="6400800"/>
                        <a:ext cx="506413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1 Dikdörtgen"/>
          <p:cNvSpPr/>
          <p:nvPr/>
        </p:nvSpPr>
        <p:spPr>
          <a:xfrm>
            <a:off x="1475656" y="591071"/>
            <a:ext cx="61590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Türk Silahlı Kuvvetlerine teslim edilen araçlar (9)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9966340C280EEE40B4B013C98674A904" ma:contentTypeVersion="1" ma:contentTypeDescription="Yeni belge oluşturun." ma:contentTypeScope="" ma:versionID="c37739728181a595261f7da36abe38fc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1461c7aa4476f9844d06164b17c9579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Zamanlama Başlangıç Tarihi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 ma:readOnly="true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53CE422-825F-4F2A-B689-B106495FE543}"/>
</file>

<file path=customXml/itemProps2.xml><?xml version="1.0" encoding="utf-8"?>
<ds:datastoreItem xmlns:ds="http://schemas.openxmlformats.org/officeDocument/2006/customXml" ds:itemID="{97F82108-968D-4964-BBE0-CDD56AE6DA66}"/>
</file>

<file path=customXml/itemProps3.xml><?xml version="1.0" encoding="utf-8"?>
<ds:datastoreItem xmlns:ds="http://schemas.openxmlformats.org/officeDocument/2006/customXml" ds:itemID="{E7452D60-6E60-4264-BAED-7218456676BC}"/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1775</TotalTime>
  <Words>1341</Words>
  <Application>Microsoft Office PowerPoint</Application>
  <PresentationFormat>Ekran Gösterisi (4:3)</PresentationFormat>
  <Paragraphs>226</Paragraphs>
  <Slides>27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2</vt:i4>
      </vt:variant>
      <vt:variant>
        <vt:lpstr>Slayt Başlıkları</vt:lpstr>
      </vt:variant>
      <vt:variant>
        <vt:i4>27</vt:i4>
      </vt:variant>
    </vt:vector>
  </HeadingPairs>
  <TitlesOfParts>
    <vt:vector size="30" baseType="lpstr">
      <vt:lpstr>Ofis Teması</vt:lpstr>
      <vt:lpstr>Resim</vt:lpstr>
      <vt:lpstr>Bit Eşlem Resmi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sgunsezer</dc:creator>
  <cp:lastModifiedBy>Ibrahim Sami EREL</cp:lastModifiedBy>
  <cp:revision>236</cp:revision>
  <dcterms:created xsi:type="dcterms:W3CDTF">2011-05-04T08:42:02Z</dcterms:created>
  <dcterms:modified xsi:type="dcterms:W3CDTF">2012-02-22T16:50:29Z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0x0101009966340C280EEE40B4B013C98674A904</vt:lpwstr>
  </property>
</Properties>
</file>