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98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607E9E-88BA-4CE9-A665-336A1D46B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18D2482-31F8-416B-95A1-6427945880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7AD2516-02DC-45DF-B5AD-99C8A39D4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E1DE-C7F9-40ED-8053-FFA912AF5F2B}" type="datetimeFigureOut">
              <a:rPr lang="tr-TR" smtClean="0"/>
              <a:t>9.10.2025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1A37EEA-C445-4C62-B135-D84FE1E0C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5123F00-A037-4959-A38A-F8535280B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D288-E795-4E51-9A66-FCAE9D3C1B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367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BDB332-86E1-4061-8D6D-7E85A0E79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EF55B67-2A3A-4CE2-9A24-A395EB963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1096A2D-88DE-42C6-AFBE-0F6D19557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E1DE-C7F9-40ED-8053-FFA912AF5F2B}" type="datetimeFigureOut">
              <a:rPr lang="tr-TR" smtClean="0"/>
              <a:t>9.10.2025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3F12425-696E-40A4-B9E3-61464E207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6983A84-D4EF-44E8-96D3-0F8C6BDD7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D288-E795-4E51-9A66-FCAE9D3C1B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225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94A703B-204F-4836-9189-B332BAF2E1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9447EBA-7843-45E3-8FA1-E5B2CC919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FA4576-6F63-472F-991B-B2B057DF1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E1DE-C7F9-40ED-8053-FFA912AF5F2B}" type="datetimeFigureOut">
              <a:rPr lang="tr-TR" smtClean="0"/>
              <a:t>9.10.2025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164A903-718A-4105-8569-C7506F466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577575C-A291-4E6B-AC68-13C541F7E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D288-E795-4E51-9A66-FCAE9D3C1B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4687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8024FE-05CA-4A66-A2E4-C931E448C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50BF8CB-65A6-4A9B-A5A2-42444F78B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F7539C6-2284-4270-9E9D-6925FF5A4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E1DE-C7F9-40ED-8053-FFA912AF5F2B}" type="datetimeFigureOut">
              <a:rPr lang="tr-TR" smtClean="0"/>
              <a:t>9.10.2025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DDBCBC-1C11-485B-8889-1B04C388C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D16663-C72D-4591-A20B-E6ED384E4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D288-E795-4E51-9A66-FCAE9D3C1B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666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3018F0-DD72-4C98-9891-FB6CFD62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654E08D-AACB-4BDE-9BCC-E72EE986A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19EA7E-A7AA-4EA5-BF50-8C218FE0B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E1DE-C7F9-40ED-8053-FFA912AF5F2B}" type="datetimeFigureOut">
              <a:rPr lang="tr-TR" smtClean="0"/>
              <a:t>9.10.2025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7C5C287-49B6-40D3-A88D-B69677840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A0FB88F-B9FE-4645-BD28-6DB1F6AD6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D288-E795-4E51-9A66-FCAE9D3C1B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978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D06E6D-07BC-41F4-80B9-6CAC6B8B8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0646D2-59D2-422F-BECE-DDB075272D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B43BB90-3B8D-4E36-B34F-E8A17F22C4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6DBED15-D311-4E2A-85C2-5763A8757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E1DE-C7F9-40ED-8053-FFA912AF5F2B}" type="datetimeFigureOut">
              <a:rPr lang="tr-TR" smtClean="0"/>
              <a:t>9.10.2025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20B5B8A-51FB-43BF-941F-62F8A07F3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14BB9F-08E6-4B58-9B4A-CF03D87E1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D288-E795-4E51-9A66-FCAE9D3C1B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406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BEE1E4-675B-4C62-99E1-6CA81D7B9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2F8B5F3-EBD6-4A17-840F-D0DC5B3CB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688403A-897D-4D23-B853-7520B2F9D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5C4CEE9-1D53-48F5-8F56-80ABF12C4D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9D9C385-41B8-42D6-97A1-D18664B84A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90B91F2-6360-4B59-A411-FC07DDA41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E1DE-C7F9-40ED-8053-FFA912AF5F2B}" type="datetimeFigureOut">
              <a:rPr lang="tr-TR" smtClean="0"/>
              <a:t>9.10.2025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4DF4EBC-8D3A-4528-B577-06A957518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3DAD672-DFDF-402A-8352-28D1514A9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D288-E795-4E51-9A66-FCAE9D3C1B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1706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7765D4-82B2-4BB1-AF56-754AB2DF2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1AB95EC-AEA8-46B0-BD6E-029639A99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E1DE-C7F9-40ED-8053-FFA912AF5F2B}" type="datetimeFigureOut">
              <a:rPr lang="tr-TR" smtClean="0"/>
              <a:t>9.10.2025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FD04717-85D3-40E0-A410-1DFFD6DC3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1D69B3F-1D86-4149-AEA7-6C5476B3C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D288-E795-4E51-9A66-FCAE9D3C1B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12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E5DE143-9FE7-498F-9697-99EA06D59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E1DE-C7F9-40ED-8053-FFA912AF5F2B}" type="datetimeFigureOut">
              <a:rPr lang="tr-TR" smtClean="0"/>
              <a:t>9.10.2025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68BC8FD-A15E-46DE-A7AD-CFE6A1B5B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8DA108A-80BD-4199-804B-63282758C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D288-E795-4E51-9A66-FCAE9D3C1B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677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6FE980-C01E-4585-BF3D-1397376D0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2C6A26-56F2-4684-B0E0-4A028EFA2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47BF11D-B84D-479B-81BC-9C0BC1B7B8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332A33C-CB34-4352-9397-95B728A80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E1DE-C7F9-40ED-8053-FFA912AF5F2B}" type="datetimeFigureOut">
              <a:rPr lang="tr-TR" smtClean="0"/>
              <a:t>9.10.2025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8310984-A2FA-4B3E-B476-81D5AF70D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1BEA00C-9C5D-4D54-88E8-6C6B2E88B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D288-E795-4E51-9A66-FCAE9D3C1B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325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BBDF64-5667-4E3F-A3BB-034248A36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6397630-11B7-41CE-8E1D-AB285C3F4E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DA5295F-926B-4C26-BAA9-AAB274607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E5E8CEF-8224-401F-B561-FD6A4FFA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AE1DE-C7F9-40ED-8053-FFA912AF5F2B}" type="datetimeFigureOut">
              <a:rPr lang="tr-TR" smtClean="0"/>
              <a:t>9.10.2025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3F6F931-6A43-492E-94F7-35550B421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F6EAB7F-28DD-4455-88B4-49D9DD842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D288-E795-4E51-9A66-FCAE9D3C1B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695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E321AE5-5C9F-4B31-AAFC-0D8277256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F98A580-E216-42CC-B945-B2163C162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B67216-53D5-4515-8315-832D19CE1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AE1DE-C7F9-40ED-8053-FFA912AF5F2B}" type="datetimeFigureOut">
              <a:rPr lang="tr-TR" smtClean="0"/>
              <a:t>9.10.2025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A5EB34F-65C9-42AD-9CA3-BFABDF0411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7C4C096-802A-42D7-AC1E-7DAEDFAE8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1D288-E795-4E51-9A66-FCAE9D3C1B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3140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704645" y="45720"/>
            <a:ext cx="11133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Senaryo İcra Çizelgesi</a:t>
            </a:r>
            <a:endParaRPr kumimoji="0" lang="tr-TR" sz="2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093240"/>
              </p:ext>
            </p:extLst>
          </p:nvPr>
        </p:nvGraphicFramePr>
        <p:xfrm>
          <a:off x="740659" y="950974"/>
          <a:ext cx="10701048" cy="2334157"/>
        </p:xfrm>
        <a:graphic>
          <a:graphicData uri="http://schemas.openxmlformats.org/drawingml/2006/table">
            <a:tbl>
              <a:tblPr/>
              <a:tblGrid>
                <a:gridCol w="2029174">
                  <a:extLst>
                    <a:ext uri="{9D8B030D-6E8A-4147-A177-3AD203B41FA5}">
                      <a16:colId xmlns:a16="http://schemas.microsoft.com/office/drawing/2014/main" val="1360782508"/>
                    </a:ext>
                  </a:extLst>
                </a:gridCol>
                <a:gridCol w="547254">
                  <a:extLst>
                    <a:ext uri="{9D8B030D-6E8A-4147-A177-3AD203B41FA5}">
                      <a16:colId xmlns:a16="http://schemas.microsoft.com/office/drawing/2014/main" val="1649378006"/>
                    </a:ext>
                  </a:extLst>
                </a:gridCol>
                <a:gridCol w="512340">
                  <a:extLst>
                    <a:ext uri="{9D8B030D-6E8A-4147-A177-3AD203B41FA5}">
                      <a16:colId xmlns:a16="http://schemas.microsoft.com/office/drawing/2014/main" val="3736068147"/>
                    </a:ext>
                  </a:extLst>
                </a:gridCol>
                <a:gridCol w="631393">
                  <a:extLst>
                    <a:ext uri="{9D8B030D-6E8A-4147-A177-3AD203B41FA5}">
                      <a16:colId xmlns:a16="http://schemas.microsoft.com/office/drawing/2014/main" val="3328148225"/>
                    </a:ext>
                  </a:extLst>
                </a:gridCol>
                <a:gridCol w="1087724">
                  <a:extLst>
                    <a:ext uri="{9D8B030D-6E8A-4147-A177-3AD203B41FA5}">
                      <a16:colId xmlns:a16="http://schemas.microsoft.com/office/drawing/2014/main" val="3554260809"/>
                    </a:ext>
                  </a:extLst>
                </a:gridCol>
                <a:gridCol w="1109708">
                  <a:extLst>
                    <a:ext uri="{9D8B030D-6E8A-4147-A177-3AD203B41FA5}">
                      <a16:colId xmlns:a16="http://schemas.microsoft.com/office/drawing/2014/main" val="2199231220"/>
                    </a:ext>
                  </a:extLst>
                </a:gridCol>
                <a:gridCol w="4783455">
                  <a:extLst>
                    <a:ext uri="{9D8B030D-6E8A-4147-A177-3AD203B41FA5}">
                      <a16:colId xmlns:a16="http://schemas.microsoft.com/office/drawing/2014/main" val="383160344"/>
                    </a:ext>
                  </a:extLst>
                </a:gridCol>
              </a:tblGrid>
              <a:tr h="53506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FİRMA</a:t>
                      </a:r>
                    </a:p>
                  </a:txBody>
                  <a:tcPr marL="6927" marR="6927" marT="69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YÖNTEM</a:t>
                      </a:r>
                    </a:p>
                  </a:txBody>
                  <a:tcPr marL="6927" marR="6927" marT="69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KULLANILACAK ÜRÜNLER</a:t>
                      </a:r>
                    </a:p>
                  </a:txBody>
                  <a:tcPr marL="6927" marR="6927" marT="69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27" marR="6927" marT="69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SİSTEMİN TEKNİK ÖZELLİKLER</a:t>
                      </a:r>
                    </a:p>
                    <a:p>
                      <a:pPr algn="just"/>
                      <a:r>
                        <a:rPr lang="tr-TR" sz="13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Pervaneli 70 kg </a:t>
                      </a:r>
                      <a:r>
                        <a:rPr lang="tr-TR" sz="13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dron</a:t>
                      </a:r>
                      <a:r>
                        <a:rPr lang="tr-TR" sz="13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sisteminden oluşmaktadır. </a:t>
                      </a:r>
                      <a:r>
                        <a:rPr lang="tr-TR" sz="13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Dron</a:t>
                      </a:r>
                      <a:r>
                        <a:rPr lang="tr-TR" sz="13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radarı ve  ağ tabancası entegre </a:t>
                      </a:r>
                      <a:r>
                        <a:rPr lang="tr-TR" sz="13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pedastali</a:t>
                      </a:r>
                      <a:r>
                        <a:rPr lang="tr-TR" sz="13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sayesinde tehdit </a:t>
                      </a:r>
                      <a:r>
                        <a:rPr lang="tr-TR" sz="13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dronların</a:t>
                      </a:r>
                      <a:r>
                        <a:rPr lang="tr-TR" sz="13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yakalanması ve güvenli bölgeye götürülmesini amaçlamaktadır. 15 m/s’ye ulaşabilmektedir. 7 km’ye kadar görev icra edebilmektedir.</a:t>
                      </a:r>
                    </a:p>
                    <a:p>
                      <a:endParaRPr lang="tr-TR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" marR="6927" marT="6927" marB="0" anchor="ctr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9586482"/>
                  </a:ext>
                </a:extLst>
              </a:tr>
              <a:tr h="304018">
                <a:tc vMerge="1">
                  <a:txBody>
                    <a:bodyPr/>
                    <a:lstStyle/>
                    <a:p>
                      <a:pPr algn="ctr" fontAlgn="ctr"/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27" marR="6927" marT="69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TESPİT</a:t>
                      </a:r>
                    </a:p>
                  </a:txBody>
                  <a:tcPr marL="6927" marR="6927" marT="69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r-T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İMHA</a:t>
                      </a:r>
                    </a:p>
                  </a:txBody>
                  <a:tcPr marL="6927" marR="6927" marT="69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TESPİT</a:t>
                      </a:r>
                    </a:p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+İMHA</a:t>
                      </a:r>
                    </a:p>
                  </a:txBody>
                  <a:tcPr marL="6927" marR="6927" marT="69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r-T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Test için İhtiyaç Duyulan </a:t>
                      </a:r>
                      <a:r>
                        <a:rPr lang="tr-TR" sz="14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Dron</a:t>
                      </a:r>
                      <a:endParaRPr lang="tr-TR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fontAlgn="ctr" latinLnBrk="0" hangingPunct="1"/>
                      <a:r>
                        <a:rPr lang="tr-T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Sistemi</a:t>
                      </a:r>
                    </a:p>
                  </a:txBody>
                  <a:tcPr marL="6927" marR="6927" marT="69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r-T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Firmanın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tr-T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Sistemi</a:t>
                      </a:r>
                    </a:p>
                  </a:txBody>
                  <a:tcPr marL="6927" marR="6927" marT="69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tr-TR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6927" marR="6927" marT="69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059700"/>
                  </a:ext>
                </a:extLst>
              </a:tr>
              <a:tr h="59818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SENARYO/SENAYONUN İCRA ŞEKLİ</a:t>
                      </a:r>
                    </a:p>
                  </a:txBody>
                  <a:tcPr marL="6927" marR="6927" marT="69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558981"/>
                  </a:ext>
                </a:extLst>
              </a:tr>
              <a:tr h="35374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xxxxxx</a:t>
                      </a:r>
                      <a:endParaRPr lang="tr-TR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27" marR="6927" marT="69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</a:p>
                  </a:txBody>
                  <a:tcPr marL="6927" marR="6927" marT="69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r-TR" sz="14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927" marR="6927" marT="69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</a:t>
                      </a:r>
                    </a:p>
                  </a:txBody>
                  <a:tcPr marL="6927" marR="6927" marT="69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ctr">
                        <a:buFont typeface="Arial" panose="020B0604020202020204" pitchFamily="34" charset="0"/>
                        <a:buNone/>
                      </a:pPr>
                      <a:r>
                        <a:rPr lang="tr-TR" sz="1100" b="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DJI </a:t>
                      </a:r>
                      <a:r>
                        <a:rPr lang="tr-TR" sz="11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Phantom</a:t>
                      </a:r>
                      <a:r>
                        <a:rPr lang="tr-TR" sz="1100" b="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3 ve </a:t>
                      </a:r>
                      <a:r>
                        <a:rPr lang="tr-TR" sz="11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Phantom</a:t>
                      </a:r>
                      <a:r>
                        <a:rPr lang="tr-TR" sz="1100" b="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4</a:t>
                      </a:r>
                    </a:p>
                  </a:txBody>
                  <a:tcPr marL="6927" marR="6927" marT="69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yyyyyyy</a:t>
                      </a:r>
                      <a:endParaRPr lang="tr-TR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27" marR="6927" marT="69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Tehdit </a:t>
                      </a:r>
                      <a:r>
                        <a:rPr lang="tr-TR" sz="13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dronun</a:t>
                      </a:r>
                      <a:r>
                        <a:rPr lang="tr-TR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2000-3000 metre mesafe ve 100-150 metre irtifadan otonom </a:t>
                      </a:r>
                      <a:r>
                        <a:rPr lang="tr-TR" sz="13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yakşaması</a:t>
                      </a:r>
                      <a:r>
                        <a:rPr lang="tr-TR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sırasında İHTAR radar ile entegre olarak görev icra edilecektir. Tehdit hızı 5-10 m/s’ye olarak belirlenmiştir</a:t>
                      </a:r>
                      <a:r>
                        <a:rPr lang="tr-TR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marL="6927" marR="6927" marT="69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226669"/>
                  </a:ext>
                </a:extLst>
              </a:tr>
            </a:tbl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3A459826-D922-41EF-9A35-CD63BA7C0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4660" y="3604333"/>
            <a:ext cx="528835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BA8972E-27D1-4344-9D6F-460FEAA55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A7D536-81F7-4D31-839E-4ABD471A3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645" y="3489091"/>
            <a:ext cx="8800627" cy="59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516B14A3-8CAA-4C08-9621-21E72E13C4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76" y="3604333"/>
            <a:ext cx="5404302" cy="303992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31B82BA1-3F96-412F-80C2-C08E7B26E2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357" y="3705701"/>
            <a:ext cx="4764350" cy="2976893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2B82BF8-A5FC-4792-BC49-760854C76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31BF5E-FEB9-4D98-8E6F-08C951BA1853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5869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108</Words>
  <Application>Microsoft Office PowerPoint</Application>
  <PresentationFormat>Geniş ekran</PresentationFormat>
  <Paragraphs>23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Aziz MÜTLÜ</dc:creator>
  <cp:lastModifiedBy>Aziz MÜTLÜ</cp:lastModifiedBy>
  <cp:revision>1</cp:revision>
  <dcterms:created xsi:type="dcterms:W3CDTF">2025-10-09T13:47:47Z</dcterms:created>
  <dcterms:modified xsi:type="dcterms:W3CDTF">2025-10-09T13:49:31Z</dcterms:modified>
</cp:coreProperties>
</file>